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4"/>
  </p:sldMasterIdLst>
  <p:notesMasterIdLst>
    <p:notesMasterId r:id="rId23"/>
  </p:notesMasterIdLst>
  <p:handoutMasterIdLst>
    <p:handoutMasterId r:id="rId24"/>
  </p:handoutMasterIdLst>
  <p:sldIdLst>
    <p:sldId id="320" r:id="rId5"/>
    <p:sldId id="542" r:id="rId6"/>
    <p:sldId id="584" r:id="rId7"/>
    <p:sldId id="581" r:id="rId8"/>
    <p:sldId id="573" r:id="rId9"/>
    <p:sldId id="592" r:id="rId10"/>
    <p:sldId id="593" r:id="rId11"/>
    <p:sldId id="594" r:id="rId12"/>
    <p:sldId id="595" r:id="rId13"/>
    <p:sldId id="596" r:id="rId14"/>
    <p:sldId id="256" r:id="rId15"/>
    <p:sldId id="598" r:id="rId16"/>
    <p:sldId id="589" r:id="rId17"/>
    <p:sldId id="597" r:id="rId18"/>
    <p:sldId id="343" r:id="rId19"/>
    <p:sldId id="599" r:id="rId20"/>
    <p:sldId id="600" r:id="rId21"/>
    <p:sldId id="330" r:id="rId22"/>
  </p:sldIdLst>
  <p:sldSz cx="9144000" cy="6858000" type="screen4x3"/>
  <p:notesSz cx="6769100" cy="9906000"/>
  <p:defaultTextStyle>
    <a:defPPr>
      <a:defRPr lang="fr-FR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0" userDrawn="1">
          <p15:clr>
            <a:srgbClr val="A4A3A4"/>
          </p15:clr>
        </p15:guide>
        <p15:guide id="2" pos="2132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2CAA50"/>
    <a:srgbClr val="3A985E"/>
    <a:srgbClr val="FAE6E6"/>
    <a:srgbClr val="006600"/>
    <a:srgbClr val="0000FF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01059AE-55A8-4706-95C8-6B15ADA421C3}" v="291" dt="2022-08-22T12:37:13.36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rednji slog 2 – poudarek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1764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>
        <p:guide orient="horz" pos="3120"/>
        <p:guide pos="213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ita Kušar" userId="6af63a16-7ecc-45cb-a792-7529d2f428e0" providerId="ADAL" clId="{38AC9FF8-E718-43C0-A086-D20E679885D7}"/>
    <pc:docChg chg="undo custSel addSld delSld modSld">
      <pc:chgData name="Anita Kušar" userId="6af63a16-7ecc-45cb-a792-7529d2f428e0" providerId="ADAL" clId="{38AC9FF8-E718-43C0-A086-D20E679885D7}" dt="2022-02-02T15:03:30.005" v="59" actId="47"/>
      <pc:docMkLst>
        <pc:docMk/>
      </pc:docMkLst>
      <pc:sldChg chg="modSp mod">
        <pc:chgData name="Anita Kušar" userId="6af63a16-7ecc-45cb-a792-7529d2f428e0" providerId="ADAL" clId="{38AC9FF8-E718-43C0-A086-D20E679885D7}" dt="2022-02-02T14:47:22.089" v="0" actId="6549"/>
        <pc:sldMkLst>
          <pc:docMk/>
          <pc:sldMk cId="0" sldId="573"/>
        </pc:sldMkLst>
        <pc:spChg chg="mod">
          <ac:chgData name="Anita Kušar" userId="6af63a16-7ecc-45cb-a792-7529d2f428e0" providerId="ADAL" clId="{38AC9FF8-E718-43C0-A086-D20E679885D7}" dt="2022-02-02T14:47:22.089" v="0" actId="6549"/>
          <ac:spMkLst>
            <pc:docMk/>
            <pc:sldMk cId="0" sldId="573"/>
            <ac:spMk id="5" creationId="{C2A9FC16-41F2-4D03-9E54-AC1BF9A486D1}"/>
          </ac:spMkLst>
        </pc:spChg>
      </pc:sldChg>
      <pc:sldChg chg="mod modShow">
        <pc:chgData name="Anita Kušar" userId="6af63a16-7ecc-45cb-a792-7529d2f428e0" providerId="ADAL" clId="{38AC9FF8-E718-43C0-A086-D20E679885D7}" dt="2022-02-02T14:52:54.254" v="1" actId="729"/>
        <pc:sldMkLst>
          <pc:docMk/>
          <pc:sldMk cId="2274614454" sldId="583"/>
        </pc:sldMkLst>
      </pc:sldChg>
      <pc:sldChg chg="addSp delSp modSp del mod">
        <pc:chgData name="Anita Kušar" userId="6af63a16-7ecc-45cb-a792-7529d2f428e0" providerId="ADAL" clId="{38AC9FF8-E718-43C0-A086-D20E679885D7}" dt="2022-02-02T15:03:30.005" v="59" actId="47"/>
        <pc:sldMkLst>
          <pc:docMk/>
          <pc:sldMk cId="3469080155" sldId="587"/>
        </pc:sldMkLst>
        <pc:picChg chg="add del mod">
          <ac:chgData name="Anita Kušar" userId="6af63a16-7ecc-45cb-a792-7529d2f428e0" providerId="ADAL" clId="{38AC9FF8-E718-43C0-A086-D20E679885D7}" dt="2022-02-02T14:57:08.782" v="8" actId="478"/>
          <ac:picMkLst>
            <pc:docMk/>
            <pc:sldMk cId="3469080155" sldId="587"/>
            <ac:picMk id="3" creationId="{9FD5987A-E855-433E-A03F-7C196A8CCD77}"/>
          </ac:picMkLst>
        </pc:picChg>
        <pc:picChg chg="add mod">
          <ac:chgData name="Anita Kušar" userId="6af63a16-7ecc-45cb-a792-7529d2f428e0" providerId="ADAL" clId="{38AC9FF8-E718-43C0-A086-D20E679885D7}" dt="2022-02-02T14:58:04.063" v="11" actId="14100"/>
          <ac:picMkLst>
            <pc:docMk/>
            <pc:sldMk cId="3469080155" sldId="587"/>
            <ac:picMk id="6" creationId="{B5AB4B25-A287-47AF-A329-0D1D9AAD56CB}"/>
          </ac:picMkLst>
        </pc:picChg>
      </pc:sldChg>
      <pc:sldChg chg="addSp delSp modSp add mod">
        <pc:chgData name="Anita Kušar" userId="6af63a16-7ecc-45cb-a792-7529d2f428e0" providerId="ADAL" clId="{38AC9FF8-E718-43C0-A086-D20E679885D7}" dt="2022-02-02T15:03:11.506" v="58" actId="14100"/>
        <pc:sldMkLst>
          <pc:docMk/>
          <pc:sldMk cId="2042368276" sldId="591"/>
        </pc:sldMkLst>
        <pc:spChg chg="mod">
          <ac:chgData name="Anita Kušar" userId="6af63a16-7ecc-45cb-a792-7529d2f428e0" providerId="ADAL" clId="{38AC9FF8-E718-43C0-A086-D20E679885D7}" dt="2022-02-02T15:03:11.506" v="58" actId="14100"/>
          <ac:spMkLst>
            <pc:docMk/>
            <pc:sldMk cId="2042368276" sldId="591"/>
            <ac:spMk id="22" creationId="{87132845-1388-4126-B4C6-7B849560C849}"/>
          </ac:spMkLst>
        </pc:spChg>
        <pc:picChg chg="add mod">
          <ac:chgData name="Anita Kušar" userId="6af63a16-7ecc-45cb-a792-7529d2f428e0" providerId="ADAL" clId="{38AC9FF8-E718-43C0-A086-D20E679885D7}" dt="2022-02-02T15:00:52.347" v="45" actId="1076"/>
          <ac:picMkLst>
            <pc:docMk/>
            <pc:sldMk cId="2042368276" sldId="591"/>
            <ac:picMk id="2" creationId="{9CC4BF41-DB96-438E-9DC9-387C1A77D974}"/>
          </ac:picMkLst>
        </pc:picChg>
        <pc:picChg chg="add mod">
          <ac:chgData name="Anita Kušar" userId="6af63a16-7ecc-45cb-a792-7529d2f428e0" providerId="ADAL" clId="{38AC9FF8-E718-43C0-A086-D20E679885D7}" dt="2022-02-02T15:03:02.405" v="56" actId="1076"/>
          <ac:picMkLst>
            <pc:docMk/>
            <pc:sldMk cId="2042368276" sldId="591"/>
            <ac:picMk id="4" creationId="{149CB537-55E5-4B95-87A3-7FA39C74C52D}"/>
          </ac:picMkLst>
        </pc:picChg>
        <pc:picChg chg="del">
          <ac:chgData name="Anita Kušar" userId="6af63a16-7ecc-45cb-a792-7529d2f428e0" providerId="ADAL" clId="{38AC9FF8-E718-43C0-A086-D20E679885D7}" dt="2022-02-02T14:58:17.634" v="13" actId="478"/>
          <ac:picMkLst>
            <pc:docMk/>
            <pc:sldMk cId="2042368276" sldId="591"/>
            <ac:picMk id="5" creationId="{CB42AAD2-12BA-4DB7-B280-62E18A389B38}"/>
          </ac:picMkLst>
        </pc:picChg>
        <pc:picChg chg="mod">
          <ac:chgData name="Anita Kušar" userId="6af63a16-7ecc-45cb-a792-7529d2f428e0" providerId="ADAL" clId="{38AC9FF8-E718-43C0-A086-D20E679885D7}" dt="2022-02-02T15:01:06.121" v="47" actId="1037"/>
          <ac:picMkLst>
            <pc:docMk/>
            <pc:sldMk cId="2042368276" sldId="591"/>
            <ac:picMk id="6" creationId="{B5AB4B25-A287-47AF-A329-0D1D9AAD56CB}"/>
          </ac:picMkLst>
        </pc:picChg>
        <pc:picChg chg="add mod">
          <ac:chgData name="Anita Kušar" userId="6af63a16-7ecc-45cb-a792-7529d2f428e0" providerId="ADAL" clId="{38AC9FF8-E718-43C0-A086-D20E679885D7}" dt="2022-02-02T15:02:58.199" v="55" actId="1076"/>
          <ac:picMkLst>
            <pc:docMk/>
            <pc:sldMk cId="2042368276" sldId="591"/>
            <ac:picMk id="10" creationId="{5AFA30D6-B075-4D6C-8350-B83D3604B687}"/>
          </ac:picMkLst>
        </pc:picChg>
      </pc:sldChg>
    </pc:docChg>
  </pc:docChgLst>
  <pc:docChgLst>
    <pc:chgData name="Anita Kušar" userId="6af63a16-7ecc-45cb-a792-7529d2f428e0" providerId="ADAL" clId="{201059AE-55A8-4706-95C8-6B15ADA421C3}"/>
    <pc:docChg chg="undo custSel addSld delSld modSld sldOrd">
      <pc:chgData name="Anita Kušar" userId="6af63a16-7ecc-45cb-a792-7529d2f428e0" providerId="ADAL" clId="{201059AE-55A8-4706-95C8-6B15ADA421C3}" dt="2022-08-22T12:37:53.526" v="1299" actId="6549"/>
      <pc:docMkLst>
        <pc:docMk/>
      </pc:docMkLst>
      <pc:sldChg chg="add">
        <pc:chgData name="Anita Kušar" userId="6af63a16-7ecc-45cb-a792-7529d2f428e0" providerId="ADAL" clId="{201059AE-55A8-4706-95C8-6B15ADA421C3}" dt="2022-08-19T11:22:57.377" v="6"/>
        <pc:sldMkLst>
          <pc:docMk/>
          <pc:sldMk cId="1100955340" sldId="256"/>
        </pc:sldMkLst>
      </pc:sldChg>
      <pc:sldChg chg="addSp delSp modSp del mod ord">
        <pc:chgData name="Anita Kušar" userId="6af63a16-7ecc-45cb-a792-7529d2f428e0" providerId="ADAL" clId="{201059AE-55A8-4706-95C8-6B15ADA421C3}" dt="2022-08-22T12:23:44.030" v="894"/>
        <pc:sldMkLst>
          <pc:docMk/>
          <pc:sldMk cId="1100955340" sldId="256"/>
        </pc:sldMkLst>
        <pc:picChg chg="add mod">
          <ac:chgData name="Anita Kušar" userId="6af63a16-7ecc-45cb-a792-7529d2f428e0" providerId="ADAL" clId="{201059AE-55A8-4706-95C8-6B15ADA421C3}" dt="2022-08-22T12:08:06.985" v="755" actId="1076"/>
          <ac:picMkLst>
            <pc:docMk/>
            <pc:sldMk cId="1100955340" sldId="256"/>
            <ac:picMk id="2" creationId="{1A68CAAA-3257-A185-E75E-705F27589944}"/>
          </ac:picMkLst>
        </pc:picChg>
        <pc:picChg chg="mod">
          <ac:chgData name="Anita Kušar" userId="6af63a16-7ecc-45cb-a792-7529d2f428e0" providerId="ADAL" clId="{201059AE-55A8-4706-95C8-6B15ADA421C3}" dt="2022-08-22T12:09:06.795" v="775" actId="1076"/>
          <ac:picMkLst>
            <pc:docMk/>
            <pc:sldMk cId="1100955340" sldId="256"/>
            <ac:picMk id="12" creationId="{6B19E957-64FB-ADC6-FEF6-1029B8DE09B2}"/>
          </ac:picMkLst>
        </pc:picChg>
        <pc:picChg chg="del mod">
          <ac:chgData name="Anita Kušar" userId="6af63a16-7ecc-45cb-a792-7529d2f428e0" providerId="ADAL" clId="{201059AE-55A8-4706-95C8-6B15ADA421C3}" dt="2022-08-22T12:01:08.040" v="661" actId="478"/>
          <ac:picMkLst>
            <pc:docMk/>
            <pc:sldMk cId="1100955340" sldId="256"/>
            <ac:picMk id="13" creationId="{0DA743DE-31E0-30B7-929B-BFBB7C49BB7F}"/>
          </ac:picMkLst>
        </pc:picChg>
        <pc:picChg chg="del">
          <ac:chgData name="Anita Kušar" userId="6af63a16-7ecc-45cb-a792-7529d2f428e0" providerId="ADAL" clId="{201059AE-55A8-4706-95C8-6B15ADA421C3}" dt="2022-08-22T12:00:55.995" v="656" actId="478"/>
          <ac:picMkLst>
            <pc:docMk/>
            <pc:sldMk cId="1100955340" sldId="256"/>
            <ac:picMk id="15" creationId="{CE6684E7-5393-B338-E8C6-A46C8A61281E}"/>
          </ac:picMkLst>
        </pc:picChg>
        <pc:picChg chg="del">
          <ac:chgData name="Anita Kušar" userId="6af63a16-7ecc-45cb-a792-7529d2f428e0" providerId="ADAL" clId="{201059AE-55A8-4706-95C8-6B15ADA421C3}" dt="2022-08-22T12:01:03.947" v="659" actId="478"/>
          <ac:picMkLst>
            <pc:docMk/>
            <pc:sldMk cId="1100955340" sldId="256"/>
            <ac:picMk id="17" creationId="{B0D27FAC-DEB3-0CB6-4CE7-B8FE4F7510E6}"/>
          </ac:picMkLst>
        </pc:picChg>
        <pc:picChg chg="mod">
          <ac:chgData name="Anita Kušar" userId="6af63a16-7ecc-45cb-a792-7529d2f428e0" providerId="ADAL" clId="{201059AE-55A8-4706-95C8-6B15ADA421C3}" dt="2022-08-22T12:09:13.723" v="777" actId="1076"/>
          <ac:picMkLst>
            <pc:docMk/>
            <pc:sldMk cId="1100955340" sldId="256"/>
            <ac:picMk id="1026" creationId="{289BC578-E5C5-BA65-4A06-F1003D61D1E3}"/>
          </ac:picMkLst>
        </pc:picChg>
        <pc:picChg chg="mod">
          <ac:chgData name="Anita Kušar" userId="6af63a16-7ecc-45cb-a792-7529d2f428e0" providerId="ADAL" clId="{201059AE-55A8-4706-95C8-6B15ADA421C3}" dt="2022-08-22T12:09:04.999" v="774" actId="1076"/>
          <ac:picMkLst>
            <pc:docMk/>
            <pc:sldMk cId="1100955340" sldId="256"/>
            <ac:picMk id="1028" creationId="{B931BFCB-0EB1-1FAD-F973-202BB20C30F1}"/>
          </ac:picMkLst>
        </pc:picChg>
        <pc:picChg chg="del mod">
          <ac:chgData name="Anita Kušar" userId="6af63a16-7ecc-45cb-a792-7529d2f428e0" providerId="ADAL" clId="{201059AE-55A8-4706-95C8-6B15ADA421C3}" dt="2022-08-22T12:08:49.442" v="771" actId="478"/>
          <ac:picMkLst>
            <pc:docMk/>
            <pc:sldMk cId="1100955340" sldId="256"/>
            <ac:picMk id="1030" creationId="{D68F3300-8353-C18B-7F14-0FBA073EF846}"/>
          </ac:picMkLst>
        </pc:picChg>
        <pc:picChg chg="mod">
          <ac:chgData name="Anita Kušar" userId="6af63a16-7ecc-45cb-a792-7529d2f428e0" providerId="ADAL" clId="{201059AE-55A8-4706-95C8-6B15ADA421C3}" dt="2022-08-22T12:09:12.209" v="776" actId="1076"/>
          <ac:picMkLst>
            <pc:docMk/>
            <pc:sldMk cId="1100955340" sldId="256"/>
            <ac:picMk id="1032" creationId="{264B690E-D9D1-DA11-F6BA-DB1DF4EE3FF4}"/>
          </ac:picMkLst>
        </pc:picChg>
      </pc:sldChg>
      <pc:sldChg chg="addSp delSp modSp add del mod ord">
        <pc:chgData name="Anita Kušar" userId="6af63a16-7ecc-45cb-a792-7529d2f428e0" providerId="ADAL" clId="{201059AE-55A8-4706-95C8-6B15ADA421C3}" dt="2022-08-22T12:24:35.838" v="897" actId="47"/>
        <pc:sldMkLst>
          <pc:docMk/>
          <pc:sldMk cId="4127681885" sldId="257"/>
        </pc:sldMkLst>
        <pc:picChg chg="add del mod modCrop">
          <ac:chgData name="Anita Kušar" userId="6af63a16-7ecc-45cb-a792-7529d2f428e0" providerId="ADAL" clId="{201059AE-55A8-4706-95C8-6B15ADA421C3}" dt="2022-08-22T12:23:04.718" v="884" actId="21"/>
          <ac:picMkLst>
            <pc:docMk/>
            <pc:sldMk cId="4127681885" sldId="257"/>
            <ac:picMk id="3" creationId="{A7F5B2A1-39CB-1CDC-36DF-90A00206ADD9}"/>
          </ac:picMkLst>
        </pc:picChg>
        <pc:picChg chg="del mod">
          <ac:chgData name="Anita Kušar" userId="6af63a16-7ecc-45cb-a792-7529d2f428e0" providerId="ADAL" clId="{201059AE-55A8-4706-95C8-6B15ADA421C3}" dt="2022-08-22T12:10:26.984" v="797" actId="478"/>
          <ac:picMkLst>
            <pc:docMk/>
            <pc:sldMk cId="4127681885" sldId="257"/>
            <ac:picMk id="5" creationId="{71B73159-36AF-B0F6-C818-ACA268F83684}"/>
          </ac:picMkLst>
        </pc:picChg>
        <pc:picChg chg="mod">
          <ac:chgData name="Anita Kušar" userId="6af63a16-7ecc-45cb-a792-7529d2f428e0" providerId="ADAL" clId="{201059AE-55A8-4706-95C8-6B15ADA421C3}" dt="2022-08-22T12:10:38.251" v="813" actId="1037"/>
          <ac:picMkLst>
            <pc:docMk/>
            <pc:sldMk cId="4127681885" sldId="257"/>
            <ac:picMk id="7" creationId="{86B6BA94-19C5-8465-9043-E3A4BAB06353}"/>
          </ac:picMkLst>
        </pc:picChg>
        <pc:picChg chg="del">
          <ac:chgData name="Anita Kušar" userId="6af63a16-7ecc-45cb-a792-7529d2f428e0" providerId="ADAL" clId="{201059AE-55A8-4706-95C8-6B15ADA421C3}" dt="2022-08-22T12:11:14.408" v="817" actId="478"/>
          <ac:picMkLst>
            <pc:docMk/>
            <pc:sldMk cId="4127681885" sldId="257"/>
            <ac:picMk id="9" creationId="{DDE3F8C2-5517-DCB7-DE7F-1C105FA47CBF}"/>
          </ac:picMkLst>
        </pc:picChg>
        <pc:picChg chg="mod">
          <ac:chgData name="Anita Kušar" userId="6af63a16-7ecc-45cb-a792-7529d2f428e0" providerId="ADAL" clId="{201059AE-55A8-4706-95C8-6B15ADA421C3}" dt="2022-08-22T12:11:29.926" v="821" actId="1076"/>
          <ac:picMkLst>
            <pc:docMk/>
            <pc:sldMk cId="4127681885" sldId="257"/>
            <ac:picMk id="11" creationId="{78A984F1-0A78-B1E4-F0A3-E76CBB6B4A03}"/>
          </ac:picMkLst>
        </pc:picChg>
        <pc:picChg chg="mod">
          <ac:chgData name="Anita Kušar" userId="6af63a16-7ecc-45cb-a792-7529d2f428e0" providerId="ADAL" clId="{201059AE-55A8-4706-95C8-6B15ADA421C3}" dt="2022-08-22T12:11:27.754" v="820" actId="1076"/>
          <ac:picMkLst>
            <pc:docMk/>
            <pc:sldMk cId="4127681885" sldId="257"/>
            <ac:picMk id="13" creationId="{8042BA25-3B9E-AF54-B1A7-47738F2DBBE4}"/>
          </ac:picMkLst>
        </pc:picChg>
        <pc:picChg chg="mod">
          <ac:chgData name="Anita Kušar" userId="6af63a16-7ecc-45cb-a792-7529d2f428e0" providerId="ADAL" clId="{201059AE-55A8-4706-95C8-6B15ADA421C3}" dt="2022-08-22T12:10:38.251" v="813" actId="1037"/>
          <ac:picMkLst>
            <pc:docMk/>
            <pc:sldMk cId="4127681885" sldId="257"/>
            <ac:picMk id="15" creationId="{B1292BDD-31DC-DAE2-C357-6CD4D74360B7}"/>
          </ac:picMkLst>
        </pc:picChg>
        <pc:picChg chg="del mod ord">
          <ac:chgData name="Anita Kušar" userId="6af63a16-7ecc-45cb-a792-7529d2f428e0" providerId="ADAL" clId="{201059AE-55A8-4706-95C8-6B15ADA421C3}" dt="2022-08-22T12:10:02.156" v="786" actId="478"/>
          <ac:picMkLst>
            <pc:docMk/>
            <pc:sldMk cId="4127681885" sldId="257"/>
            <ac:picMk id="17" creationId="{5F95FD3B-BB4C-41C3-CFE6-017D7810A7F6}"/>
          </ac:picMkLst>
        </pc:picChg>
        <pc:picChg chg="mod">
          <ac:chgData name="Anita Kušar" userId="6af63a16-7ecc-45cb-a792-7529d2f428e0" providerId="ADAL" clId="{201059AE-55A8-4706-95C8-6B15ADA421C3}" dt="2022-08-22T12:10:38.251" v="813" actId="1037"/>
          <ac:picMkLst>
            <pc:docMk/>
            <pc:sldMk cId="4127681885" sldId="257"/>
            <ac:picMk id="2050" creationId="{8DA9F54A-24C1-AA49-A35A-8CD063DC7705}"/>
          </ac:picMkLst>
        </pc:picChg>
      </pc:sldChg>
      <pc:sldChg chg="modSp add mod">
        <pc:chgData name="Anita Kušar" userId="6af63a16-7ecc-45cb-a792-7529d2f428e0" providerId="ADAL" clId="{201059AE-55A8-4706-95C8-6B15ADA421C3}" dt="2022-08-19T11:21:25.868" v="4" actId="20577"/>
        <pc:sldMkLst>
          <pc:docMk/>
          <pc:sldMk cId="480998535" sldId="320"/>
        </pc:sldMkLst>
        <pc:spChg chg="mod">
          <ac:chgData name="Anita Kušar" userId="6af63a16-7ecc-45cb-a792-7529d2f428e0" providerId="ADAL" clId="{201059AE-55A8-4706-95C8-6B15ADA421C3}" dt="2022-08-19T11:21:25.868" v="4" actId="20577"/>
          <ac:spMkLst>
            <pc:docMk/>
            <pc:sldMk cId="480998535" sldId="320"/>
            <ac:spMk id="2" creationId="{4B0E6CB5-BB84-4F25-B311-12C399EE1696}"/>
          </ac:spMkLst>
        </pc:spChg>
      </pc:sldChg>
      <pc:sldChg chg="modSp mod">
        <pc:chgData name="Anita Kušar" userId="6af63a16-7ecc-45cb-a792-7529d2f428e0" providerId="ADAL" clId="{201059AE-55A8-4706-95C8-6B15ADA421C3}" dt="2022-08-19T11:23:21.457" v="31" actId="20577"/>
        <pc:sldMkLst>
          <pc:docMk/>
          <pc:sldMk cId="2820819343" sldId="330"/>
        </pc:sldMkLst>
        <pc:spChg chg="mod">
          <ac:chgData name="Anita Kušar" userId="6af63a16-7ecc-45cb-a792-7529d2f428e0" providerId="ADAL" clId="{201059AE-55A8-4706-95C8-6B15ADA421C3}" dt="2022-08-19T11:23:21.457" v="31" actId="20577"/>
          <ac:spMkLst>
            <pc:docMk/>
            <pc:sldMk cId="2820819343" sldId="330"/>
            <ac:spMk id="2" creationId="{257AB994-7587-4715-A652-D52B031DE69B}"/>
          </ac:spMkLst>
        </pc:spChg>
      </pc:sldChg>
      <pc:sldChg chg="modSp mod">
        <pc:chgData name="Anita Kušar" userId="6af63a16-7ecc-45cb-a792-7529d2f428e0" providerId="ADAL" clId="{201059AE-55A8-4706-95C8-6B15ADA421C3}" dt="2022-08-22T12:35:35.592" v="1284" actId="20577"/>
        <pc:sldMkLst>
          <pc:docMk/>
          <pc:sldMk cId="879846054" sldId="343"/>
        </pc:sldMkLst>
        <pc:spChg chg="mod">
          <ac:chgData name="Anita Kušar" userId="6af63a16-7ecc-45cb-a792-7529d2f428e0" providerId="ADAL" clId="{201059AE-55A8-4706-95C8-6B15ADA421C3}" dt="2022-08-22T12:35:35.592" v="1284" actId="20577"/>
          <ac:spMkLst>
            <pc:docMk/>
            <pc:sldMk cId="879846054" sldId="343"/>
            <ac:spMk id="3" creationId="{FDAAB65E-8E2E-4C16-B331-ED16969E8777}"/>
          </ac:spMkLst>
        </pc:spChg>
        <pc:spChg chg="mod">
          <ac:chgData name="Anita Kušar" userId="6af63a16-7ecc-45cb-a792-7529d2f428e0" providerId="ADAL" clId="{201059AE-55A8-4706-95C8-6B15ADA421C3}" dt="2022-08-22T12:31:33.994" v="1196" actId="27636"/>
          <ac:spMkLst>
            <pc:docMk/>
            <pc:sldMk cId="879846054" sldId="343"/>
            <ac:spMk id="8" creationId="{58C02EDC-6AF2-4417-9E4E-ABB10BD8162D}"/>
          </ac:spMkLst>
        </pc:spChg>
      </pc:sldChg>
      <pc:sldChg chg="del">
        <pc:chgData name="Anita Kušar" userId="6af63a16-7ecc-45cb-a792-7529d2f428e0" providerId="ADAL" clId="{201059AE-55A8-4706-95C8-6B15ADA421C3}" dt="2022-08-19T11:29:19.246" v="96" actId="47"/>
        <pc:sldMkLst>
          <pc:docMk/>
          <pc:sldMk cId="0" sldId="533"/>
        </pc:sldMkLst>
      </pc:sldChg>
      <pc:sldChg chg="addSp modSp mod">
        <pc:chgData name="Anita Kušar" userId="6af63a16-7ecc-45cb-a792-7529d2f428e0" providerId="ADAL" clId="{201059AE-55A8-4706-95C8-6B15ADA421C3}" dt="2022-08-22T12:37:53.526" v="1299" actId="6549"/>
        <pc:sldMkLst>
          <pc:docMk/>
          <pc:sldMk cId="0" sldId="542"/>
        </pc:sldMkLst>
        <pc:spChg chg="add mod">
          <ac:chgData name="Anita Kušar" userId="6af63a16-7ecc-45cb-a792-7529d2f428e0" providerId="ADAL" clId="{201059AE-55A8-4706-95C8-6B15ADA421C3}" dt="2022-08-19T11:28:32.207" v="85" actId="14100"/>
          <ac:spMkLst>
            <pc:docMk/>
            <pc:sldMk cId="0" sldId="542"/>
            <ac:spMk id="2" creationId="{1A22415C-8EE2-98FB-3E46-201A715E2812}"/>
          </ac:spMkLst>
        </pc:spChg>
        <pc:spChg chg="mod">
          <ac:chgData name="Anita Kušar" userId="6af63a16-7ecc-45cb-a792-7529d2f428e0" providerId="ADAL" clId="{201059AE-55A8-4706-95C8-6B15ADA421C3}" dt="2022-08-22T12:37:53.526" v="1299" actId="6549"/>
          <ac:spMkLst>
            <pc:docMk/>
            <pc:sldMk cId="0" sldId="542"/>
            <ac:spMk id="11267" creationId="{917E0F7E-BC98-4E71-918A-C5B2FD099663}"/>
          </ac:spMkLst>
        </pc:spChg>
      </pc:sldChg>
      <pc:sldChg chg="addSp delSp modSp mod">
        <pc:chgData name="Anita Kušar" userId="6af63a16-7ecc-45cb-a792-7529d2f428e0" providerId="ADAL" clId="{201059AE-55A8-4706-95C8-6B15ADA421C3}" dt="2022-08-22T11:44:26.135" v="409" actId="1038"/>
        <pc:sldMkLst>
          <pc:docMk/>
          <pc:sldMk cId="0" sldId="573"/>
        </pc:sldMkLst>
        <pc:spChg chg="del mod">
          <ac:chgData name="Anita Kušar" userId="6af63a16-7ecc-45cb-a792-7529d2f428e0" providerId="ADAL" clId="{201059AE-55A8-4706-95C8-6B15ADA421C3}" dt="2022-08-22T11:31:54.230" v="388" actId="478"/>
          <ac:spMkLst>
            <pc:docMk/>
            <pc:sldMk cId="0" sldId="573"/>
            <ac:spMk id="4" creationId="{2968E1B4-A30A-493E-B5F6-6C94754B08BE}"/>
          </ac:spMkLst>
        </pc:spChg>
        <pc:spChg chg="mod">
          <ac:chgData name="Anita Kušar" userId="6af63a16-7ecc-45cb-a792-7529d2f428e0" providerId="ADAL" clId="{201059AE-55A8-4706-95C8-6B15ADA421C3}" dt="2022-08-22T11:41:59.810" v="393" actId="6549"/>
          <ac:spMkLst>
            <pc:docMk/>
            <pc:sldMk cId="0" sldId="573"/>
            <ac:spMk id="5" creationId="{C2A9FC16-41F2-4D03-9E54-AC1BF9A486D1}"/>
          </ac:spMkLst>
        </pc:spChg>
        <pc:spChg chg="mod">
          <ac:chgData name="Anita Kušar" userId="6af63a16-7ecc-45cb-a792-7529d2f428e0" providerId="ADAL" clId="{201059AE-55A8-4706-95C8-6B15ADA421C3}" dt="2022-08-22T11:22:00.545" v="227" actId="20577"/>
          <ac:spMkLst>
            <pc:docMk/>
            <pc:sldMk cId="0" sldId="573"/>
            <ac:spMk id="9" creationId="{4C3124AD-2194-42D7-BBB7-6578F40947DB}"/>
          </ac:spMkLst>
        </pc:spChg>
        <pc:spChg chg="mod">
          <ac:chgData name="Anita Kušar" userId="6af63a16-7ecc-45cb-a792-7529d2f428e0" providerId="ADAL" clId="{201059AE-55A8-4706-95C8-6B15ADA421C3}" dt="2022-08-22T11:24:23.031" v="360" actId="20577"/>
          <ac:spMkLst>
            <pc:docMk/>
            <pc:sldMk cId="0" sldId="573"/>
            <ac:spMk id="24580" creationId="{65F603C1-C1A3-438B-88D1-93732D861FC3}"/>
          </ac:spMkLst>
        </pc:spChg>
        <pc:picChg chg="add mod">
          <ac:chgData name="Anita Kušar" userId="6af63a16-7ecc-45cb-a792-7529d2f428e0" providerId="ADAL" clId="{201059AE-55A8-4706-95C8-6B15ADA421C3}" dt="2022-08-22T11:44:19.049" v="400" actId="1076"/>
          <ac:picMkLst>
            <pc:docMk/>
            <pc:sldMk cId="0" sldId="573"/>
            <ac:picMk id="2" creationId="{04048357-1D03-B84C-6E7E-9F32892ECE66}"/>
          </ac:picMkLst>
        </pc:picChg>
        <pc:picChg chg="del mod">
          <ac:chgData name="Anita Kušar" userId="6af63a16-7ecc-45cb-a792-7529d2f428e0" providerId="ADAL" clId="{201059AE-55A8-4706-95C8-6B15ADA421C3}" dt="2022-08-22T11:44:03.130" v="394" actId="478"/>
          <ac:picMkLst>
            <pc:docMk/>
            <pc:sldMk cId="0" sldId="573"/>
            <ac:picMk id="3" creationId="{33CE6121-DBFF-4051-ACE6-B2D6B4BD6F42}"/>
          </ac:picMkLst>
        </pc:picChg>
        <pc:picChg chg="add mod">
          <ac:chgData name="Anita Kušar" userId="6af63a16-7ecc-45cb-a792-7529d2f428e0" providerId="ADAL" clId="{201059AE-55A8-4706-95C8-6B15ADA421C3}" dt="2022-08-22T11:44:20.366" v="401" actId="1076"/>
          <ac:picMkLst>
            <pc:docMk/>
            <pc:sldMk cId="0" sldId="573"/>
            <ac:picMk id="6" creationId="{D82948D3-7537-42E2-EC8E-4D4F37347697}"/>
          </ac:picMkLst>
        </pc:picChg>
        <pc:picChg chg="add mod modCrop">
          <ac:chgData name="Anita Kušar" userId="6af63a16-7ecc-45cb-a792-7529d2f428e0" providerId="ADAL" clId="{201059AE-55A8-4706-95C8-6B15ADA421C3}" dt="2022-08-22T11:44:26.135" v="409" actId="1038"/>
          <ac:picMkLst>
            <pc:docMk/>
            <pc:sldMk cId="0" sldId="573"/>
            <ac:picMk id="7" creationId="{FCA24B3E-8408-E2F3-2AD1-6607C58EEB56}"/>
          </ac:picMkLst>
        </pc:picChg>
        <pc:picChg chg="mod">
          <ac:chgData name="Anita Kušar" userId="6af63a16-7ecc-45cb-a792-7529d2f428e0" providerId="ADAL" clId="{201059AE-55A8-4706-95C8-6B15ADA421C3}" dt="2022-08-22T11:44:15.302" v="398" actId="1076"/>
          <ac:picMkLst>
            <pc:docMk/>
            <pc:sldMk cId="0" sldId="573"/>
            <ac:picMk id="1026" creationId="{53FCE8B9-A841-4FFD-A098-29BB37B8CE70}"/>
          </ac:picMkLst>
        </pc:picChg>
        <pc:picChg chg="add del mod">
          <ac:chgData name="Anita Kušar" userId="6af63a16-7ecc-45cb-a792-7529d2f428e0" providerId="ADAL" clId="{201059AE-55A8-4706-95C8-6B15ADA421C3}" dt="2022-08-22T11:44:13.227" v="397" actId="1076"/>
          <ac:picMkLst>
            <pc:docMk/>
            <pc:sldMk cId="0" sldId="573"/>
            <ac:picMk id="24582" creationId="{FA07626F-9129-4E73-902F-2C45F42B6753}"/>
          </ac:picMkLst>
        </pc:picChg>
        <pc:picChg chg="mod">
          <ac:chgData name="Anita Kušar" userId="6af63a16-7ecc-45cb-a792-7529d2f428e0" providerId="ADAL" clId="{201059AE-55A8-4706-95C8-6B15ADA421C3}" dt="2022-08-22T11:44:17.204" v="399" actId="1076"/>
          <ac:picMkLst>
            <pc:docMk/>
            <pc:sldMk cId="0" sldId="573"/>
            <ac:picMk id="24583" creationId="{93A00FF7-B61B-4F38-BEB5-EE29E2957294}"/>
          </ac:picMkLst>
        </pc:picChg>
      </pc:sldChg>
      <pc:sldChg chg="modSp mod ord">
        <pc:chgData name="Anita Kušar" userId="6af63a16-7ecc-45cb-a792-7529d2f428e0" providerId="ADAL" clId="{201059AE-55A8-4706-95C8-6B15ADA421C3}" dt="2022-08-22T11:20:49.189" v="202" actId="20577"/>
        <pc:sldMkLst>
          <pc:docMk/>
          <pc:sldMk cId="0" sldId="581"/>
        </pc:sldMkLst>
        <pc:spChg chg="mod">
          <ac:chgData name="Anita Kušar" userId="6af63a16-7ecc-45cb-a792-7529d2f428e0" providerId="ADAL" clId="{201059AE-55A8-4706-95C8-6B15ADA421C3}" dt="2022-08-22T11:20:49.189" v="202" actId="20577"/>
          <ac:spMkLst>
            <pc:docMk/>
            <pc:sldMk cId="0" sldId="581"/>
            <ac:spMk id="5" creationId="{A37B0737-C02C-44EE-A8B4-9A4D6F534BA1}"/>
          </ac:spMkLst>
        </pc:spChg>
      </pc:sldChg>
      <pc:sldChg chg="del">
        <pc:chgData name="Anita Kušar" userId="6af63a16-7ecc-45cb-a792-7529d2f428e0" providerId="ADAL" clId="{201059AE-55A8-4706-95C8-6B15ADA421C3}" dt="2022-08-19T11:29:28.141" v="97" actId="47"/>
        <pc:sldMkLst>
          <pc:docMk/>
          <pc:sldMk cId="2274614454" sldId="583"/>
        </pc:sldMkLst>
      </pc:sldChg>
      <pc:sldChg chg="addSp delSp modSp mod">
        <pc:chgData name="Anita Kušar" userId="6af63a16-7ecc-45cb-a792-7529d2f428e0" providerId="ADAL" clId="{201059AE-55A8-4706-95C8-6B15ADA421C3}" dt="2022-08-22T11:21:06" v="204" actId="1076"/>
        <pc:sldMkLst>
          <pc:docMk/>
          <pc:sldMk cId="2331278760" sldId="584"/>
        </pc:sldMkLst>
        <pc:spChg chg="del">
          <ac:chgData name="Anita Kušar" userId="6af63a16-7ecc-45cb-a792-7529d2f428e0" providerId="ADAL" clId="{201059AE-55A8-4706-95C8-6B15ADA421C3}" dt="2022-08-22T11:14:18.877" v="109" actId="478"/>
          <ac:spMkLst>
            <pc:docMk/>
            <pc:sldMk cId="2331278760" sldId="584"/>
            <ac:spMk id="2" creationId="{DC98B38C-5944-4C8C-B87E-333E3D17C4E8}"/>
          </ac:spMkLst>
        </pc:spChg>
        <pc:spChg chg="add del mod">
          <ac:chgData name="Anita Kušar" userId="6af63a16-7ecc-45cb-a792-7529d2f428e0" providerId="ADAL" clId="{201059AE-55A8-4706-95C8-6B15ADA421C3}" dt="2022-08-22T11:18:18.688" v="172" actId="478"/>
          <ac:spMkLst>
            <pc:docMk/>
            <pc:sldMk cId="2331278760" sldId="584"/>
            <ac:spMk id="3" creationId="{2FE1CD7D-B6B6-0B25-EBE6-A913E3223D10}"/>
          </ac:spMkLst>
        </pc:spChg>
        <pc:spChg chg="del mod">
          <ac:chgData name="Anita Kušar" userId="6af63a16-7ecc-45cb-a792-7529d2f428e0" providerId="ADAL" clId="{201059AE-55A8-4706-95C8-6B15ADA421C3}" dt="2022-08-22T11:21:01.219" v="203" actId="478"/>
          <ac:spMkLst>
            <pc:docMk/>
            <pc:sldMk cId="2331278760" sldId="584"/>
            <ac:spMk id="4" creationId="{05ED3534-6782-4BB7-A683-33BEA9CE0920}"/>
          </ac:spMkLst>
        </pc:spChg>
        <pc:picChg chg="del">
          <ac:chgData name="Anita Kušar" userId="6af63a16-7ecc-45cb-a792-7529d2f428e0" providerId="ADAL" clId="{201059AE-55A8-4706-95C8-6B15ADA421C3}" dt="2022-08-22T11:18:14.932" v="171" actId="478"/>
          <ac:picMkLst>
            <pc:docMk/>
            <pc:sldMk cId="2331278760" sldId="584"/>
            <ac:picMk id="5" creationId="{28A11542-096B-44D8-959F-74A3CE9D7747}"/>
          </ac:picMkLst>
        </pc:picChg>
        <pc:picChg chg="add mod modCrop">
          <ac:chgData name="Anita Kušar" userId="6af63a16-7ecc-45cb-a792-7529d2f428e0" providerId="ADAL" clId="{201059AE-55A8-4706-95C8-6B15ADA421C3}" dt="2022-08-22T11:21:06" v="204" actId="1076"/>
          <ac:picMkLst>
            <pc:docMk/>
            <pc:sldMk cId="2331278760" sldId="584"/>
            <ac:picMk id="9" creationId="{E89CB7E6-4A2E-53F2-DDBC-C385480F58CA}"/>
          </ac:picMkLst>
        </pc:picChg>
        <pc:cxnChg chg="del">
          <ac:chgData name="Anita Kušar" userId="6af63a16-7ecc-45cb-a792-7529d2f428e0" providerId="ADAL" clId="{201059AE-55A8-4706-95C8-6B15ADA421C3}" dt="2022-08-22T11:14:17.821" v="108" actId="478"/>
          <ac:cxnSpMkLst>
            <pc:docMk/>
            <pc:sldMk cId="2331278760" sldId="584"/>
            <ac:cxnSpMk id="6" creationId="{8CF1333D-705C-49B9-985D-D9E05C2A97ED}"/>
          </ac:cxnSpMkLst>
        </pc:cxnChg>
        <pc:cxnChg chg="del">
          <ac:chgData name="Anita Kušar" userId="6af63a16-7ecc-45cb-a792-7529d2f428e0" providerId="ADAL" clId="{201059AE-55A8-4706-95C8-6B15ADA421C3}" dt="2022-08-22T11:14:14.867" v="107" actId="478"/>
          <ac:cxnSpMkLst>
            <pc:docMk/>
            <pc:sldMk cId="2331278760" sldId="584"/>
            <ac:cxnSpMk id="8" creationId="{800F9E5E-A699-4ECA-967B-A01A2F4A3293}"/>
          </ac:cxnSpMkLst>
        </pc:cxnChg>
      </pc:sldChg>
      <pc:sldChg chg="addSp delSp modSp del mod ord">
        <pc:chgData name="Anita Kušar" userId="6af63a16-7ecc-45cb-a792-7529d2f428e0" providerId="ADAL" clId="{201059AE-55A8-4706-95C8-6B15ADA421C3}" dt="2022-08-22T12:06:55.412" v="740" actId="47"/>
        <pc:sldMkLst>
          <pc:docMk/>
          <pc:sldMk cId="2170086886" sldId="585"/>
        </pc:sldMkLst>
        <pc:picChg chg="add mod">
          <ac:chgData name="Anita Kušar" userId="6af63a16-7ecc-45cb-a792-7529d2f428e0" providerId="ADAL" clId="{201059AE-55A8-4706-95C8-6B15ADA421C3}" dt="2022-08-22T12:05:26.412" v="739" actId="1076"/>
          <ac:picMkLst>
            <pc:docMk/>
            <pc:sldMk cId="2170086886" sldId="585"/>
            <ac:picMk id="3" creationId="{DA3A2DE6-5F2B-BBBE-CAC8-C0E3C107B401}"/>
          </ac:picMkLst>
        </pc:picChg>
        <pc:picChg chg="del">
          <ac:chgData name="Anita Kušar" userId="6af63a16-7ecc-45cb-a792-7529d2f428e0" providerId="ADAL" clId="{201059AE-55A8-4706-95C8-6B15ADA421C3}" dt="2022-08-22T12:05:18.730" v="736" actId="478"/>
          <ac:picMkLst>
            <pc:docMk/>
            <pc:sldMk cId="2170086886" sldId="585"/>
            <ac:picMk id="1027" creationId="{3462B88B-3C09-4647-89A9-FC2E3CB962FF}"/>
          </ac:picMkLst>
        </pc:picChg>
      </pc:sldChg>
      <pc:sldChg chg="del">
        <pc:chgData name="Anita Kušar" userId="6af63a16-7ecc-45cb-a792-7529d2f428e0" providerId="ADAL" clId="{201059AE-55A8-4706-95C8-6B15ADA421C3}" dt="2022-08-22T12:09:20.297" v="778" actId="47"/>
        <pc:sldMkLst>
          <pc:docMk/>
          <pc:sldMk cId="4142930970" sldId="588"/>
        </pc:sldMkLst>
      </pc:sldChg>
      <pc:sldChg chg="addSp delSp modSp mod">
        <pc:chgData name="Anita Kušar" userId="6af63a16-7ecc-45cb-a792-7529d2f428e0" providerId="ADAL" clId="{201059AE-55A8-4706-95C8-6B15ADA421C3}" dt="2022-08-22T12:04:51.944" v="735" actId="1076"/>
        <pc:sldMkLst>
          <pc:docMk/>
          <pc:sldMk cId="1287729578" sldId="589"/>
        </pc:sldMkLst>
        <pc:spChg chg="add mod">
          <ac:chgData name="Anita Kušar" userId="6af63a16-7ecc-45cb-a792-7529d2f428e0" providerId="ADAL" clId="{201059AE-55A8-4706-95C8-6B15ADA421C3}" dt="2022-08-22T12:04:44.107" v="733" actId="1076"/>
          <ac:spMkLst>
            <pc:docMk/>
            <pc:sldMk cId="1287729578" sldId="589"/>
            <ac:spMk id="4" creationId="{32C3762A-A0BB-0E0D-C4D9-6F36A124C398}"/>
          </ac:spMkLst>
        </pc:spChg>
        <pc:spChg chg="mod">
          <ac:chgData name="Anita Kušar" userId="6af63a16-7ecc-45cb-a792-7529d2f428e0" providerId="ADAL" clId="{201059AE-55A8-4706-95C8-6B15ADA421C3}" dt="2022-08-22T12:02:53.927" v="681" actId="6549"/>
          <ac:spMkLst>
            <pc:docMk/>
            <pc:sldMk cId="1287729578" sldId="589"/>
            <ac:spMk id="5" creationId="{C2A9FC16-41F2-4D03-9E54-AC1BF9A486D1}"/>
          </ac:spMkLst>
        </pc:spChg>
        <pc:spChg chg="mod">
          <ac:chgData name="Anita Kušar" userId="6af63a16-7ecc-45cb-a792-7529d2f428e0" providerId="ADAL" clId="{201059AE-55A8-4706-95C8-6B15ADA421C3}" dt="2022-08-22T12:01:56.500" v="674" actId="20577"/>
          <ac:spMkLst>
            <pc:docMk/>
            <pc:sldMk cId="1287729578" sldId="589"/>
            <ac:spMk id="9" creationId="{4C3124AD-2194-42D7-BBB7-6578F40947DB}"/>
          </ac:spMkLst>
        </pc:spChg>
        <pc:picChg chg="add mod">
          <ac:chgData name="Anita Kušar" userId="6af63a16-7ecc-45cb-a792-7529d2f428e0" providerId="ADAL" clId="{201059AE-55A8-4706-95C8-6B15ADA421C3}" dt="2022-08-22T12:03:05" v="683" actId="1076"/>
          <ac:picMkLst>
            <pc:docMk/>
            <pc:sldMk cId="1287729578" sldId="589"/>
            <ac:picMk id="2" creationId="{2286C50B-0284-782D-0474-0101D73723F7}"/>
          </ac:picMkLst>
        </pc:picChg>
        <pc:picChg chg="del">
          <ac:chgData name="Anita Kušar" userId="6af63a16-7ecc-45cb-a792-7529d2f428e0" providerId="ADAL" clId="{201059AE-55A8-4706-95C8-6B15ADA421C3}" dt="2022-08-22T12:02:48.593" v="676" actId="478"/>
          <ac:picMkLst>
            <pc:docMk/>
            <pc:sldMk cId="1287729578" sldId="589"/>
            <ac:picMk id="3" creationId="{B8263753-183A-4EE2-B8ED-96D484197CE2}"/>
          </ac:picMkLst>
        </pc:picChg>
        <pc:picChg chg="del">
          <ac:chgData name="Anita Kušar" userId="6af63a16-7ecc-45cb-a792-7529d2f428e0" providerId="ADAL" clId="{201059AE-55A8-4706-95C8-6B15ADA421C3}" dt="2022-08-22T12:02:49.079" v="677" actId="478"/>
          <ac:picMkLst>
            <pc:docMk/>
            <pc:sldMk cId="1287729578" sldId="589"/>
            <ac:picMk id="6" creationId="{9EE43EE4-05E8-4930-BA2A-B2357B5AEFBE}"/>
          </ac:picMkLst>
        </pc:picChg>
        <pc:picChg chg="add mod">
          <ac:chgData name="Anita Kušar" userId="6af63a16-7ecc-45cb-a792-7529d2f428e0" providerId="ADAL" clId="{201059AE-55A8-4706-95C8-6B15ADA421C3}" dt="2022-08-22T12:04:51.944" v="735" actId="1076"/>
          <ac:picMkLst>
            <pc:docMk/>
            <pc:sldMk cId="1287729578" sldId="589"/>
            <ac:picMk id="7" creationId="{C53B47A8-D531-E36D-7BA0-8E5E9C9AC5D3}"/>
          </ac:picMkLst>
        </pc:picChg>
        <pc:picChg chg="del">
          <ac:chgData name="Anita Kušar" userId="6af63a16-7ecc-45cb-a792-7529d2f428e0" providerId="ADAL" clId="{201059AE-55A8-4706-95C8-6B15ADA421C3}" dt="2022-08-22T12:02:50.418" v="680" actId="478"/>
          <ac:picMkLst>
            <pc:docMk/>
            <pc:sldMk cId="1287729578" sldId="589"/>
            <ac:picMk id="1026" creationId="{EF46175D-CD69-4541-9B32-A9B361F4E024}"/>
          </ac:picMkLst>
        </pc:picChg>
        <pc:picChg chg="del mod">
          <ac:chgData name="Anita Kušar" userId="6af63a16-7ecc-45cb-a792-7529d2f428e0" providerId="ADAL" clId="{201059AE-55A8-4706-95C8-6B15ADA421C3}" dt="2022-08-22T12:02:49.680" v="679" actId="478"/>
          <ac:picMkLst>
            <pc:docMk/>
            <pc:sldMk cId="1287729578" sldId="589"/>
            <ac:picMk id="2050" creationId="{6BC124B5-85B6-4490-852F-F89414DA89E8}"/>
          </ac:picMkLst>
        </pc:picChg>
      </pc:sldChg>
      <pc:sldChg chg="delSp del mod">
        <pc:chgData name="Anita Kušar" userId="6af63a16-7ecc-45cb-a792-7529d2f428e0" providerId="ADAL" clId="{201059AE-55A8-4706-95C8-6B15ADA421C3}" dt="2022-08-22T12:24:52.804" v="898" actId="47"/>
        <pc:sldMkLst>
          <pc:docMk/>
          <pc:sldMk cId="1949785374" sldId="590"/>
        </pc:sldMkLst>
        <pc:spChg chg="del">
          <ac:chgData name="Anita Kušar" userId="6af63a16-7ecc-45cb-a792-7529d2f428e0" providerId="ADAL" clId="{201059AE-55A8-4706-95C8-6B15ADA421C3}" dt="2022-08-22T12:01:32.886" v="663" actId="478"/>
          <ac:spMkLst>
            <pc:docMk/>
            <pc:sldMk cId="1949785374" sldId="590"/>
            <ac:spMk id="6" creationId="{183CF347-7700-4F68-9B12-1352ECBADF65}"/>
          </ac:spMkLst>
        </pc:spChg>
      </pc:sldChg>
      <pc:sldChg chg="modSp add del mod">
        <pc:chgData name="Anita Kušar" userId="6af63a16-7ecc-45cb-a792-7529d2f428e0" providerId="ADAL" clId="{201059AE-55A8-4706-95C8-6B15ADA421C3}" dt="2022-08-22T12:09:26.879" v="779" actId="47"/>
        <pc:sldMkLst>
          <pc:docMk/>
          <pc:sldMk cId="2042368276" sldId="591"/>
        </pc:sldMkLst>
        <pc:spChg chg="mod">
          <ac:chgData name="Anita Kušar" userId="6af63a16-7ecc-45cb-a792-7529d2f428e0" providerId="ADAL" clId="{201059AE-55A8-4706-95C8-6B15ADA421C3}" dt="2022-08-22T11:57:51.525" v="645" actId="6549"/>
          <ac:spMkLst>
            <pc:docMk/>
            <pc:sldMk cId="2042368276" sldId="591"/>
            <ac:spMk id="22" creationId="{87132845-1388-4126-B4C6-7B849560C849}"/>
          </ac:spMkLst>
        </pc:spChg>
        <pc:picChg chg="mod">
          <ac:chgData name="Anita Kušar" userId="6af63a16-7ecc-45cb-a792-7529d2f428e0" providerId="ADAL" clId="{201059AE-55A8-4706-95C8-6B15ADA421C3}" dt="2022-08-22T11:58:05.236" v="647" actId="1076"/>
          <ac:picMkLst>
            <pc:docMk/>
            <pc:sldMk cId="2042368276" sldId="591"/>
            <ac:picMk id="6" creationId="{B5AB4B25-A287-47AF-A329-0D1D9AAD56CB}"/>
          </ac:picMkLst>
        </pc:picChg>
      </pc:sldChg>
      <pc:sldChg chg="addSp delSp modSp new mod">
        <pc:chgData name="Anita Kušar" userId="6af63a16-7ecc-45cb-a792-7529d2f428e0" providerId="ADAL" clId="{201059AE-55A8-4706-95C8-6B15ADA421C3}" dt="2022-08-22T11:46:34.832" v="421" actId="1076"/>
        <pc:sldMkLst>
          <pc:docMk/>
          <pc:sldMk cId="1823284679" sldId="592"/>
        </pc:sldMkLst>
        <pc:spChg chg="del mod">
          <ac:chgData name="Anita Kušar" userId="6af63a16-7ecc-45cb-a792-7529d2f428e0" providerId="ADAL" clId="{201059AE-55A8-4706-95C8-6B15ADA421C3}" dt="2022-08-22T11:45:47.228" v="412" actId="478"/>
          <ac:spMkLst>
            <pc:docMk/>
            <pc:sldMk cId="1823284679" sldId="592"/>
            <ac:spMk id="2" creationId="{5FE4912E-1A19-F6F1-9509-73456849D8E8}"/>
          </ac:spMkLst>
        </pc:spChg>
        <pc:spChg chg="del">
          <ac:chgData name="Anita Kušar" userId="6af63a16-7ecc-45cb-a792-7529d2f428e0" providerId="ADAL" clId="{201059AE-55A8-4706-95C8-6B15ADA421C3}" dt="2022-08-22T11:45:49.535" v="413" actId="478"/>
          <ac:spMkLst>
            <pc:docMk/>
            <pc:sldMk cId="1823284679" sldId="592"/>
            <ac:spMk id="3" creationId="{B7666072-F149-9070-0CBC-102F5F6D5D63}"/>
          </ac:spMkLst>
        </pc:spChg>
        <pc:picChg chg="add mod modCrop">
          <ac:chgData name="Anita Kušar" userId="6af63a16-7ecc-45cb-a792-7529d2f428e0" providerId="ADAL" clId="{201059AE-55A8-4706-95C8-6B15ADA421C3}" dt="2022-08-22T11:46:34.832" v="421" actId="1076"/>
          <ac:picMkLst>
            <pc:docMk/>
            <pc:sldMk cId="1823284679" sldId="592"/>
            <ac:picMk id="5" creationId="{49554960-6593-19E6-7EA1-1580BFC7AB5E}"/>
          </ac:picMkLst>
        </pc:picChg>
      </pc:sldChg>
      <pc:sldChg chg="addSp delSp modSp new mod">
        <pc:chgData name="Anita Kušar" userId="6af63a16-7ecc-45cb-a792-7529d2f428e0" providerId="ADAL" clId="{201059AE-55A8-4706-95C8-6B15ADA421C3}" dt="2022-08-22T11:49:01.607" v="486" actId="1037"/>
        <pc:sldMkLst>
          <pc:docMk/>
          <pc:sldMk cId="542468767" sldId="593"/>
        </pc:sldMkLst>
        <pc:spChg chg="del mod">
          <ac:chgData name="Anita Kušar" userId="6af63a16-7ecc-45cb-a792-7529d2f428e0" providerId="ADAL" clId="{201059AE-55A8-4706-95C8-6B15ADA421C3}" dt="2022-08-22T11:46:41.899" v="424" actId="478"/>
          <ac:spMkLst>
            <pc:docMk/>
            <pc:sldMk cId="542468767" sldId="593"/>
            <ac:spMk id="2" creationId="{7C9F1566-A130-3FE7-8E22-50DBC84DE7B3}"/>
          </ac:spMkLst>
        </pc:spChg>
        <pc:spChg chg="del">
          <ac:chgData name="Anita Kušar" userId="6af63a16-7ecc-45cb-a792-7529d2f428e0" providerId="ADAL" clId="{201059AE-55A8-4706-95C8-6B15ADA421C3}" dt="2022-08-22T11:46:43.700" v="425" actId="478"/>
          <ac:spMkLst>
            <pc:docMk/>
            <pc:sldMk cId="542468767" sldId="593"/>
            <ac:spMk id="3" creationId="{4576F327-56EB-2556-FB35-BDB32FC5A962}"/>
          </ac:spMkLst>
        </pc:spChg>
        <pc:picChg chg="add mod modCrop">
          <ac:chgData name="Anita Kušar" userId="6af63a16-7ecc-45cb-a792-7529d2f428e0" providerId="ADAL" clId="{201059AE-55A8-4706-95C8-6B15ADA421C3}" dt="2022-08-22T11:49:01.607" v="486" actId="1037"/>
          <ac:picMkLst>
            <pc:docMk/>
            <pc:sldMk cId="542468767" sldId="593"/>
            <ac:picMk id="5" creationId="{607E671C-18A7-B7EA-2943-A56D8A15C182}"/>
          </ac:picMkLst>
        </pc:picChg>
        <pc:picChg chg="mod">
          <ac:chgData name="Anita Kušar" userId="6af63a16-7ecc-45cb-a792-7529d2f428e0" providerId="ADAL" clId="{201059AE-55A8-4706-95C8-6B15ADA421C3}" dt="2022-08-22T11:48:05.696" v="456" actId="1035"/>
          <ac:picMkLst>
            <pc:docMk/>
            <pc:sldMk cId="542468767" sldId="593"/>
            <ac:picMk id="6" creationId="{A463AD38-5211-63F1-1AEA-E6B3458E416A}"/>
          </ac:picMkLst>
        </pc:picChg>
        <pc:picChg chg="mod">
          <ac:chgData name="Anita Kušar" userId="6af63a16-7ecc-45cb-a792-7529d2f428e0" providerId="ADAL" clId="{201059AE-55A8-4706-95C8-6B15ADA421C3}" dt="2022-08-22T11:48:05.696" v="456" actId="1035"/>
          <ac:picMkLst>
            <pc:docMk/>
            <pc:sldMk cId="542468767" sldId="593"/>
            <ac:picMk id="7" creationId="{30CB65FF-5E6A-AD78-E449-3B40B895783C}"/>
          </ac:picMkLst>
        </pc:picChg>
        <pc:picChg chg="add mod modCrop">
          <ac:chgData name="Anita Kušar" userId="6af63a16-7ecc-45cb-a792-7529d2f428e0" providerId="ADAL" clId="{201059AE-55A8-4706-95C8-6B15ADA421C3}" dt="2022-08-22T11:48:57.432" v="472" actId="1076"/>
          <ac:picMkLst>
            <pc:docMk/>
            <pc:sldMk cId="542468767" sldId="593"/>
            <ac:picMk id="9" creationId="{281D97C1-46FD-1301-A1CC-6E210D334651}"/>
          </ac:picMkLst>
        </pc:picChg>
      </pc:sldChg>
      <pc:sldChg chg="addSp delSp modSp new mod">
        <pc:chgData name="Anita Kušar" userId="6af63a16-7ecc-45cb-a792-7529d2f428e0" providerId="ADAL" clId="{201059AE-55A8-4706-95C8-6B15ADA421C3}" dt="2022-08-22T11:53:49.745" v="574" actId="1035"/>
        <pc:sldMkLst>
          <pc:docMk/>
          <pc:sldMk cId="3046878134" sldId="594"/>
        </pc:sldMkLst>
        <pc:spChg chg="del">
          <ac:chgData name="Anita Kušar" userId="6af63a16-7ecc-45cb-a792-7529d2f428e0" providerId="ADAL" clId="{201059AE-55A8-4706-95C8-6B15ADA421C3}" dt="2022-08-22T11:49:11.255" v="488" actId="478"/>
          <ac:spMkLst>
            <pc:docMk/>
            <pc:sldMk cId="3046878134" sldId="594"/>
            <ac:spMk id="2" creationId="{ADC2F27F-A2EF-9C04-239F-FBB9BABC54F4}"/>
          </ac:spMkLst>
        </pc:spChg>
        <pc:spChg chg="del">
          <ac:chgData name="Anita Kušar" userId="6af63a16-7ecc-45cb-a792-7529d2f428e0" providerId="ADAL" clId="{201059AE-55A8-4706-95C8-6B15ADA421C3}" dt="2022-08-22T11:49:12.358" v="489" actId="478"/>
          <ac:spMkLst>
            <pc:docMk/>
            <pc:sldMk cId="3046878134" sldId="594"/>
            <ac:spMk id="3" creationId="{24ACF9EB-0681-069C-85F5-B23D3BAD54F7}"/>
          </ac:spMkLst>
        </pc:spChg>
        <pc:spChg chg="add mod ord">
          <ac:chgData name="Anita Kušar" userId="6af63a16-7ecc-45cb-a792-7529d2f428e0" providerId="ADAL" clId="{201059AE-55A8-4706-95C8-6B15ADA421C3}" dt="2022-08-22T11:52:32.756" v="559" actId="1037"/>
          <ac:spMkLst>
            <pc:docMk/>
            <pc:sldMk cId="3046878134" sldId="594"/>
            <ac:spMk id="10" creationId="{AEDA360E-CD3F-BA08-C0E9-904E654064A4}"/>
          </ac:spMkLst>
        </pc:spChg>
        <pc:picChg chg="add del mod modCrop">
          <ac:chgData name="Anita Kušar" userId="6af63a16-7ecc-45cb-a792-7529d2f428e0" providerId="ADAL" clId="{201059AE-55A8-4706-95C8-6B15ADA421C3}" dt="2022-08-22T11:49:57.151" v="496" actId="478"/>
          <ac:picMkLst>
            <pc:docMk/>
            <pc:sldMk cId="3046878134" sldId="594"/>
            <ac:picMk id="5" creationId="{7D1F9360-0111-41B6-4921-077693D76B46}"/>
          </ac:picMkLst>
        </pc:picChg>
        <pc:picChg chg="add mod modCrop">
          <ac:chgData name="Anita Kušar" userId="6af63a16-7ecc-45cb-a792-7529d2f428e0" providerId="ADAL" clId="{201059AE-55A8-4706-95C8-6B15ADA421C3}" dt="2022-08-22T11:53:49.745" v="574" actId="1035"/>
          <ac:picMkLst>
            <pc:docMk/>
            <pc:sldMk cId="3046878134" sldId="594"/>
            <ac:picMk id="7" creationId="{E5FAA917-5DD2-6583-7536-7A44EC5F246A}"/>
          </ac:picMkLst>
        </pc:picChg>
        <pc:picChg chg="add mod modCrop">
          <ac:chgData name="Anita Kušar" userId="6af63a16-7ecc-45cb-a792-7529d2f428e0" providerId="ADAL" clId="{201059AE-55A8-4706-95C8-6B15ADA421C3}" dt="2022-08-22T11:53:36.623" v="567" actId="1076"/>
          <ac:picMkLst>
            <pc:docMk/>
            <pc:sldMk cId="3046878134" sldId="594"/>
            <ac:picMk id="9" creationId="{913083AC-F84F-14D6-5894-E900A97208ED}"/>
          </ac:picMkLst>
        </pc:picChg>
        <pc:picChg chg="add mod modCrop">
          <ac:chgData name="Anita Kušar" userId="6af63a16-7ecc-45cb-a792-7529d2f428e0" providerId="ADAL" clId="{201059AE-55A8-4706-95C8-6B15ADA421C3}" dt="2022-08-22T11:53:26.343" v="566" actId="1076"/>
          <ac:picMkLst>
            <pc:docMk/>
            <pc:sldMk cId="3046878134" sldId="594"/>
            <ac:picMk id="12" creationId="{EE0D15F5-7B55-A1A1-8EED-24F1CFE3F98A}"/>
          </ac:picMkLst>
        </pc:picChg>
        <pc:picChg chg="add mod">
          <ac:chgData name="Anita Kušar" userId="6af63a16-7ecc-45cb-a792-7529d2f428e0" providerId="ADAL" clId="{201059AE-55A8-4706-95C8-6B15ADA421C3}" dt="2022-08-22T11:52:37.255" v="560" actId="1076"/>
          <ac:picMkLst>
            <pc:docMk/>
            <pc:sldMk cId="3046878134" sldId="594"/>
            <ac:picMk id="2050" creationId="{54ECB2AF-C243-0278-5F02-A3A2B571F8FE}"/>
          </ac:picMkLst>
        </pc:picChg>
      </pc:sldChg>
      <pc:sldChg chg="addSp delSp modSp new mod">
        <pc:chgData name="Anita Kušar" userId="6af63a16-7ecc-45cb-a792-7529d2f428e0" providerId="ADAL" clId="{201059AE-55A8-4706-95C8-6B15ADA421C3}" dt="2022-08-22T11:56:33.496" v="636" actId="1037"/>
        <pc:sldMkLst>
          <pc:docMk/>
          <pc:sldMk cId="961196756" sldId="595"/>
        </pc:sldMkLst>
        <pc:spChg chg="del">
          <ac:chgData name="Anita Kušar" userId="6af63a16-7ecc-45cb-a792-7529d2f428e0" providerId="ADAL" clId="{201059AE-55A8-4706-95C8-6B15ADA421C3}" dt="2022-08-22T11:54:07.897" v="576" actId="478"/>
          <ac:spMkLst>
            <pc:docMk/>
            <pc:sldMk cId="961196756" sldId="595"/>
            <ac:spMk id="2" creationId="{D363C4B9-21D0-E356-C7BD-5A441B627367}"/>
          </ac:spMkLst>
        </pc:spChg>
        <pc:spChg chg="del">
          <ac:chgData name="Anita Kušar" userId="6af63a16-7ecc-45cb-a792-7529d2f428e0" providerId="ADAL" clId="{201059AE-55A8-4706-95C8-6B15ADA421C3}" dt="2022-08-22T11:54:09.496" v="577" actId="478"/>
          <ac:spMkLst>
            <pc:docMk/>
            <pc:sldMk cId="961196756" sldId="595"/>
            <ac:spMk id="3" creationId="{4315FAD3-C682-32F6-25FE-C9CA2BE9343E}"/>
          </ac:spMkLst>
        </pc:spChg>
        <pc:picChg chg="add del mod modCrop">
          <ac:chgData name="Anita Kušar" userId="6af63a16-7ecc-45cb-a792-7529d2f428e0" providerId="ADAL" clId="{201059AE-55A8-4706-95C8-6B15ADA421C3}" dt="2022-08-22T11:55:38.347" v="618" actId="1076"/>
          <ac:picMkLst>
            <pc:docMk/>
            <pc:sldMk cId="961196756" sldId="595"/>
            <ac:picMk id="5" creationId="{F04006A7-25F4-E61B-7E85-98B6942C7346}"/>
          </ac:picMkLst>
        </pc:picChg>
        <pc:picChg chg="add mod">
          <ac:chgData name="Anita Kušar" userId="6af63a16-7ecc-45cb-a792-7529d2f428e0" providerId="ADAL" clId="{201059AE-55A8-4706-95C8-6B15ADA421C3}" dt="2022-08-22T11:55:31.959" v="616" actId="1038"/>
          <ac:picMkLst>
            <pc:docMk/>
            <pc:sldMk cId="961196756" sldId="595"/>
            <ac:picMk id="6" creationId="{721058F5-1923-DFA5-A895-45802A6050FA}"/>
          </ac:picMkLst>
        </pc:picChg>
        <pc:picChg chg="add del">
          <ac:chgData name="Anita Kušar" userId="6af63a16-7ecc-45cb-a792-7529d2f428e0" providerId="ADAL" clId="{201059AE-55A8-4706-95C8-6B15ADA421C3}" dt="2022-08-22T11:55:59.801" v="620" actId="22"/>
          <ac:picMkLst>
            <pc:docMk/>
            <pc:sldMk cId="961196756" sldId="595"/>
            <ac:picMk id="8" creationId="{71CFA59E-F879-4B32-6815-E5280CD58D74}"/>
          </ac:picMkLst>
        </pc:picChg>
        <pc:picChg chg="add mod modCrop">
          <ac:chgData name="Anita Kušar" userId="6af63a16-7ecc-45cb-a792-7529d2f428e0" providerId="ADAL" clId="{201059AE-55A8-4706-95C8-6B15ADA421C3}" dt="2022-08-22T11:56:33.496" v="636" actId="1037"/>
          <ac:picMkLst>
            <pc:docMk/>
            <pc:sldMk cId="961196756" sldId="595"/>
            <ac:picMk id="10" creationId="{04EC044B-AC44-77D0-31D5-A99728B23220}"/>
          </ac:picMkLst>
        </pc:picChg>
        <pc:picChg chg="add mod">
          <ac:chgData name="Anita Kušar" userId="6af63a16-7ecc-45cb-a792-7529d2f428e0" providerId="ADAL" clId="{201059AE-55A8-4706-95C8-6B15ADA421C3}" dt="2022-08-22T11:55:31.959" v="616" actId="1038"/>
          <ac:picMkLst>
            <pc:docMk/>
            <pc:sldMk cId="961196756" sldId="595"/>
            <ac:picMk id="3074" creationId="{248C176D-F773-CC41-75DA-95A0ACE62743}"/>
          </ac:picMkLst>
        </pc:picChg>
      </pc:sldChg>
      <pc:sldChg chg="addSp delSp modSp new mod ord">
        <pc:chgData name="Anita Kušar" userId="6af63a16-7ecc-45cb-a792-7529d2f428e0" providerId="ADAL" clId="{201059AE-55A8-4706-95C8-6B15ADA421C3}" dt="2022-08-22T12:00:51.351" v="655" actId="1076"/>
        <pc:sldMkLst>
          <pc:docMk/>
          <pc:sldMk cId="3465010997" sldId="596"/>
        </pc:sldMkLst>
        <pc:spChg chg="del">
          <ac:chgData name="Anita Kušar" userId="6af63a16-7ecc-45cb-a792-7529d2f428e0" providerId="ADAL" clId="{201059AE-55A8-4706-95C8-6B15ADA421C3}" dt="2022-08-22T11:56:59.447" v="639" actId="478"/>
          <ac:spMkLst>
            <pc:docMk/>
            <pc:sldMk cId="3465010997" sldId="596"/>
            <ac:spMk id="2" creationId="{46B0F0A0-7A83-E73B-CE86-6B50A083C78E}"/>
          </ac:spMkLst>
        </pc:spChg>
        <pc:spChg chg="del">
          <ac:chgData name="Anita Kušar" userId="6af63a16-7ecc-45cb-a792-7529d2f428e0" providerId="ADAL" clId="{201059AE-55A8-4706-95C8-6B15ADA421C3}" dt="2022-08-22T11:57:01.352" v="640" actId="478"/>
          <ac:spMkLst>
            <pc:docMk/>
            <pc:sldMk cId="3465010997" sldId="596"/>
            <ac:spMk id="3" creationId="{D1284EAA-E21B-E09E-EE35-A5A1E5952F31}"/>
          </ac:spMkLst>
        </pc:spChg>
        <pc:picChg chg="add mod">
          <ac:chgData name="Anita Kušar" userId="6af63a16-7ecc-45cb-a792-7529d2f428e0" providerId="ADAL" clId="{201059AE-55A8-4706-95C8-6B15ADA421C3}" dt="2022-08-22T12:00:51.351" v="655" actId="1076"/>
          <ac:picMkLst>
            <pc:docMk/>
            <pc:sldMk cId="3465010997" sldId="596"/>
            <ac:picMk id="4" creationId="{56985503-AEC1-7059-1844-F98FDDD0DA24}"/>
          </ac:picMkLst>
        </pc:picChg>
        <pc:picChg chg="add mod">
          <ac:chgData name="Anita Kušar" userId="6af63a16-7ecc-45cb-a792-7529d2f428e0" providerId="ADAL" clId="{201059AE-55A8-4706-95C8-6B15ADA421C3}" dt="2022-08-22T12:00:47.998" v="654" actId="1076"/>
          <ac:picMkLst>
            <pc:docMk/>
            <pc:sldMk cId="3465010997" sldId="596"/>
            <ac:picMk id="5" creationId="{46D4172E-D03A-1935-91E6-B4DD6832697C}"/>
          </ac:picMkLst>
        </pc:picChg>
      </pc:sldChg>
      <pc:sldChg chg="modSp add mod">
        <pc:chgData name="Anita Kušar" userId="6af63a16-7ecc-45cb-a792-7529d2f428e0" providerId="ADAL" clId="{201059AE-55A8-4706-95C8-6B15ADA421C3}" dt="2022-08-22T12:29:04.170" v="1024" actId="1076"/>
        <pc:sldMkLst>
          <pc:docMk/>
          <pc:sldMk cId="3723620127" sldId="597"/>
        </pc:sldMkLst>
        <pc:spChg chg="mod">
          <ac:chgData name="Anita Kušar" userId="6af63a16-7ecc-45cb-a792-7529d2f428e0" providerId="ADAL" clId="{201059AE-55A8-4706-95C8-6B15ADA421C3}" dt="2022-08-22T12:26:23.064" v="984" actId="1076"/>
          <ac:spMkLst>
            <pc:docMk/>
            <pc:sldMk cId="3723620127" sldId="597"/>
            <ac:spMk id="5" creationId="{C2A9FC16-41F2-4D03-9E54-AC1BF9A486D1}"/>
          </ac:spMkLst>
        </pc:spChg>
        <pc:spChg chg="mod">
          <ac:chgData name="Anita Kušar" userId="6af63a16-7ecc-45cb-a792-7529d2f428e0" providerId="ADAL" clId="{201059AE-55A8-4706-95C8-6B15ADA421C3}" dt="2022-08-22T12:29:04.170" v="1024" actId="1076"/>
          <ac:spMkLst>
            <pc:docMk/>
            <pc:sldMk cId="3723620127" sldId="597"/>
            <ac:spMk id="9" creationId="{4C3124AD-2194-42D7-BBB7-6578F40947DB}"/>
          </ac:spMkLst>
        </pc:spChg>
        <pc:picChg chg="mod">
          <ac:chgData name="Anita Kušar" userId="6af63a16-7ecc-45cb-a792-7529d2f428e0" providerId="ADAL" clId="{201059AE-55A8-4706-95C8-6B15ADA421C3}" dt="2022-08-22T12:26:11.535" v="983" actId="1037"/>
          <ac:picMkLst>
            <pc:docMk/>
            <pc:sldMk cId="3723620127" sldId="597"/>
            <ac:picMk id="3" creationId="{B8263753-183A-4EE2-B8ED-96D484197CE2}"/>
          </ac:picMkLst>
        </pc:picChg>
        <pc:picChg chg="mod">
          <ac:chgData name="Anita Kušar" userId="6af63a16-7ecc-45cb-a792-7529d2f428e0" providerId="ADAL" clId="{201059AE-55A8-4706-95C8-6B15ADA421C3}" dt="2022-08-22T12:26:11.535" v="983" actId="1037"/>
          <ac:picMkLst>
            <pc:docMk/>
            <pc:sldMk cId="3723620127" sldId="597"/>
            <ac:picMk id="6" creationId="{9EE43EE4-05E8-4930-BA2A-B2357B5AEFBE}"/>
          </ac:picMkLst>
        </pc:picChg>
        <pc:picChg chg="mod">
          <ac:chgData name="Anita Kušar" userId="6af63a16-7ecc-45cb-a792-7529d2f428e0" providerId="ADAL" clId="{201059AE-55A8-4706-95C8-6B15ADA421C3}" dt="2022-08-22T12:26:11.535" v="983" actId="1037"/>
          <ac:picMkLst>
            <pc:docMk/>
            <pc:sldMk cId="3723620127" sldId="597"/>
            <ac:picMk id="1026" creationId="{EF46175D-CD69-4541-9B32-A9B361F4E024}"/>
          </ac:picMkLst>
        </pc:picChg>
        <pc:picChg chg="mod">
          <ac:chgData name="Anita Kušar" userId="6af63a16-7ecc-45cb-a792-7529d2f428e0" providerId="ADAL" clId="{201059AE-55A8-4706-95C8-6B15ADA421C3}" dt="2022-08-22T12:26:11.535" v="983" actId="1037"/>
          <ac:picMkLst>
            <pc:docMk/>
            <pc:sldMk cId="3723620127" sldId="597"/>
            <ac:picMk id="2050" creationId="{6BC124B5-85B6-4490-852F-F89414DA89E8}"/>
          </ac:picMkLst>
        </pc:picChg>
      </pc:sldChg>
      <pc:sldChg chg="addSp delSp modSp new mod">
        <pc:chgData name="Anita Kušar" userId="6af63a16-7ecc-45cb-a792-7529d2f428e0" providerId="ADAL" clId="{201059AE-55A8-4706-95C8-6B15ADA421C3}" dt="2022-08-22T12:23:25.853" v="890" actId="14100"/>
        <pc:sldMkLst>
          <pc:docMk/>
          <pc:sldMk cId="1481725938" sldId="598"/>
        </pc:sldMkLst>
        <pc:spChg chg="del">
          <ac:chgData name="Anita Kušar" userId="6af63a16-7ecc-45cb-a792-7529d2f428e0" providerId="ADAL" clId="{201059AE-55A8-4706-95C8-6B15ADA421C3}" dt="2022-08-22T12:14:14.318" v="823" actId="478"/>
          <ac:spMkLst>
            <pc:docMk/>
            <pc:sldMk cId="1481725938" sldId="598"/>
            <ac:spMk id="2" creationId="{C576C330-457E-4DD1-CE56-28D9B4A03AF2}"/>
          </ac:spMkLst>
        </pc:spChg>
        <pc:spChg chg="del">
          <ac:chgData name="Anita Kušar" userId="6af63a16-7ecc-45cb-a792-7529d2f428e0" providerId="ADAL" clId="{201059AE-55A8-4706-95C8-6B15ADA421C3}" dt="2022-08-22T12:14:16.171" v="824" actId="478"/>
          <ac:spMkLst>
            <pc:docMk/>
            <pc:sldMk cId="1481725938" sldId="598"/>
            <ac:spMk id="3" creationId="{04E19CCB-9EFD-C2EA-20DF-99FCDE9B12B9}"/>
          </ac:spMkLst>
        </pc:spChg>
        <pc:picChg chg="add mod modCrop">
          <ac:chgData name="Anita Kušar" userId="6af63a16-7ecc-45cb-a792-7529d2f428e0" providerId="ADAL" clId="{201059AE-55A8-4706-95C8-6B15ADA421C3}" dt="2022-08-22T12:21:21.561" v="871" actId="1076"/>
          <ac:picMkLst>
            <pc:docMk/>
            <pc:sldMk cId="1481725938" sldId="598"/>
            <ac:picMk id="5" creationId="{22F5A5A3-E83B-08B3-02FC-298FC1D25DE7}"/>
          </ac:picMkLst>
        </pc:picChg>
        <pc:picChg chg="add mod modCrop">
          <ac:chgData name="Anita Kušar" userId="6af63a16-7ecc-45cb-a792-7529d2f428e0" providerId="ADAL" clId="{201059AE-55A8-4706-95C8-6B15ADA421C3}" dt="2022-08-22T12:23:16.875" v="887" actId="1076"/>
          <ac:picMkLst>
            <pc:docMk/>
            <pc:sldMk cId="1481725938" sldId="598"/>
            <ac:picMk id="7" creationId="{735C1D8B-DDB0-7C1A-6DD7-7F1FE48B46F8}"/>
          </ac:picMkLst>
        </pc:picChg>
        <pc:picChg chg="add mod modCrop">
          <ac:chgData name="Anita Kušar" userId="6af63a16-7ecc-45cb-a792-7529d2f428e0" providerId="ADAL" clId="{201059AE-55A8-4706-95C8-6B15ADA421C3}" dt="2022-08-22T12:23:25.853" v="890" actId="14100"/>
          <ac:picMkLst>
            <pc:docMk/>
            <pc:sldMk cId="1481725938" sldId="598"/>
            <ac:picMk id="15" creationId="{96D415F7-D238-615F-2F35-5F605F888013}"/>
          </ac:picMkLst>
        </pc:picChg>
        <pc:picChg chg="add mod modCrop">
          <ac:chgData name="Anita Kušar" userId="6af63a16-7ecc-45cb-a792-7529d2f428e0" providerId="ADAL" clId="{201059AE-55A8-4706-95C8-6B15ADA421C3}" dt="2022-08-22T12:21:30.497" v="873" actId="1076"/>
          <ac:picMkLst>
            <pc:docMk/>
            <pc:sldMk cId="1481725938" sldId="598"/>
            <ac:picMk id="17" creationId="{46D27D1A-C2E6-478C-6329-AB248A205388}"/>
          </ac:picMkLst>
        </pc:picChg>
        <pc:picChg chg="add mod">
          <ac:chgData name="Anita Kušar" userId="6af63a16-7ecc-45cb-a792-7529d2f428e0" providerId="ADAL" clId="{201059AE-55A8-4706-95C8-6B15ADA421C3}" dt="2022-08-22T12:23:19.015" v="888" actId="1076"/>
          <ac:picMkLst>
            <pc:docMk/>
            <pc:sldMk cId="1481725938" sldId="598"/>
            <ac:picMk id="18" creationId="{063E2750-F551-3D95-2ED2-6977CDCCFAF9}"/>
          </ac:picMkLst>
        </pc:picChg>
        <pc:inkChg chg="add del">
          <ac:chgData name="Anita Kušar" userId="6af63a16-7ecc-45cb-a792-7529d2f428e0" providerId="ADAL" clId="{201059AE-55A8-4706-95C8-6B15ADA421C3}" dt="2022-08-22T12:18:10.031" v="841" actId="9405"/>
          <ac:inkMkLst>
            <pc:docMk/>
            <pc:sldMk cId="1481725938" sldId="598"/>
            <ac:inkMk id="8" creationId="{4220C219-2594-E18D-BF22-C6BD41595D0D}"/>
          </ac:inkMkLst>
        </pc:inkChg>
        <pc:inkChg chg="add del">
          <ac:chgData name="Anita Kušar" userId="6af63a16-7ecc-45cb-a792-7529d2f428e0" providerId="ADAL" clId="{201059AE-55A8-4706-95C8-6B15ADA421C3}" dt="2022-08-22T12:18:26.277" v="843" actId="9405"/>
          <ac:inkMkLst>
            <pc:docMk/>
            <pc:sldMk cId="1481725938" sldId="598"/>
            <ac:inkMk id="9" creationId="{618E1CAA-6CED-C992-69E9-C55863035BAA}"/>
          </ac:inkMkLst>
        </pc:inkChg>
        <pc:inkChg chg="add del mod">
          <ac:chgData name="Anita Kušar" userId="6af63a16-7ecc-45cb-a792-7529d2f428e0" providerId="ADAL" clId="{201059AE-55A8-4706-95C8-6B15ADA421C3}" dt="2022-08-22T12:18:54.551" v="851" actId="9405"/>
          <ac:inkMkLst>
            <pc:docMk/>
            <pc:sldMk cId="1481725938" sldId="598"/>
            <ac:inkMk id="10" creationId="{3E31C5BC-A116-9AAC-8265-D0F9F06EA1B0}"/>
          </ac:inkMkLst>
        </pc:inkChg>
        <pc:inkChg chg="add del">
          <ac:chgData name="Anita Kušar" userId="6af63a16-7ecc-45cb-a792-7529d2f428e0" providerId="ADAL" clId="{201059AE-55A8-4706-95C8-6B15ADA421C3}" dt="2022-08-22T12:18:53.822" v="850" actId="9405"/>
          <ac:inkMkLst>
            <pc:docMk/>
            <pc:sldMk cId="1481725938" sldId="598"/>
            <ac:inkMk id="11" creationId="{0D5A2967-6ABB-4AB0-0929-E3F07BA1976B}"/>
          </ac:inkMkLst>
        </pc:inkChg>
        <pc:inkChg chg="add del">
          <ac:chgData name="Anita Kušar" userId="6af63a16-7ecc-45cb-a792-7529d2f428e0" providerId="ADAL" clId="{201059AE-55A8-4706-95C8-6B15ADA421C3}" dt="2022-08-22T12:19:17.442" v="853" actId="9405"/>
          <ac:inkMkLst>
            <pc:docMk/>
            <pc:sldMk cId="1481725938" sldId="598"/>
            <ac:inkMk id="12" creationId="{BC2922BE-6034-35C9-E1A1-EE8CF517B5DA}"/>
          </ac:inkMkLst>
        </pc:inkChg>
        <pc:inkChg chg="add del mod">
          <ac:chgData name="Anita Kušar" userId="6af63a16-7ecc-45cb-a792-7529d2f428e0" providerId="ADAL" clId="{201059AE-55A8-4706-95C8-6B15ADA421C3}" dt="2022-08-22T12:21:43.821" v="876" actId="478"/>
          <ac:inkMkLst>
            <pc:docMk/>
            <pc:sldMk cId="1481725938" sldId="598"/>
            <ac:inkMk id="13" creationId="{E0A0DF0E-E808-1C9C-A05D-2B816BA49048}"/>
          </ac:inkMkLst>
        </pc:inkChg>
      </pc:sldChg>
      <pc:sldChg chg="addSp delSp modSp new mod ord">
        <pc:chgData name="Anita Kušar" userId="6af63a16-7ecc-45cb-a792-7529d2f428e0" providerId="ADAL" clId="{201059AE-55A8-4706-95C8-6B15ADA421C3}" dt="2022-08-22T12:33:31.465" v="1216" actId="1076"/>
        <pc:sldMkLst>
          <pc:docMk/>
          <pc:sldMk cId="2574195701" sldId="599"/>
        </pc:sldMkLst>
        <pc:spChg chg="mod">
          <ac:chgData name="Anita Kušar" userId="6af63a16-7ecc-45cb-a792-7529d2f428e0" providerId="ADAL" clId="{201059AE-55A8-4706-95C8-6B15ADA421C3}" dt="2022-08-22T12:31:06.589" v="1159" actId="14100"/>
          <ac:spMkLst>
            <pc:docMk/>
            <pc:sldMk cId="2574195701" sldId="599"/>
            <ac:spMk id="2" creationId="{6DDEEC4A-3A2B-2FDD-D36D-6E68ED1A60D3}"/>
          </ac:spMkLst>
        </pc:spChg>
        <pc:spChg chg="del">
          <ac:chgData name="Anita Kušar" userId="6af63a16-7ecc-45cb-a792-7529d2f428e0" providerId="ADAL" clId="{201059AE-55A8-4706-95C8-6B15ADA421C3}" dt="2022-08-22T12:32:07.583" v="1202" actId="478"/>
          <ac:spMkLst>
            <pc:docMk/>
            <pc:sldMk cId="2574195701" sldId="599"/>
            <ac:spMk id="3" creationId="{D34EF1C2-CAB6-69C6-9894-41C27C5986C6}"/>
          </ac:spMkLst>
        </pc:spChg>
        <pc:picChg chg="add mod modCrop">
          <ac:chgData name="Anita Kušar" userId="6af63a16-7ecc-45cb-a792-7529d2f428e0" providerId="ADAL" clId="{201059AE-55A8-4706-95C8-6B15ADA421C3}" dt="2022-08-22T12:31:08.775" v="1160" actId="1076"/>
          <ac:picMkLst>
            <pc:docMk/>
            <pc:sldMk cId="2574195701" sldId="599"/>
            <ac:picMk id="5" creationId="{24149F7B-552C-387F-BDA0-14AED0E54AFD}"/>
          </ac:picMkLst>
        </pc:picChg>
        <pc:picChg chg="add mod modCrop">
          <ac:chgData name="Anita Kušar" userId="6af63a16-7ecc-45cb-a792-7529d2f428e0" providerId="ADAL" clId="{201059AE-55A8-4706-95C8-6B15ADA421C3}" dt="2022-08-22T12:32:41.533" v="1210" actId="1076"/>
          <ac:picMkLst>
            <pc:docMk/>
            <pc:sldMk cId="2574195701" sldId="599"/>
            <ac:picMk id="7" creationId="{BFBAA231-D0E5-E172-5662-90221B9CCAE7}"/>
          </ac:picMkLst>
        </pc:picChg>
        <pc:picChg chg="add mod modCrop">
          <ac:chgData name="Anita Kušar" userId="6af63a16-7ecc-45cb-a792-7529d2f428e0" providerId="ADAL" clId="{201059AE-55A8-4706-95C8-6B15ADA421C3}" dt="2022-08-22T12:33:31.465" v="1216" actId="1076"/>
          <ac:picMkLst>
            <pc:docMk/>
            <pc:sldMk cId="2574195701" sldId="599"/>
            <ac:picMk id="9" creationId="{F3096D43-B2BA-D012-A2CF-8457199BF711}"/>
          </ac:picMkLst>
        </pc:picChg>
      </pc:sldChg>
      <pc:sldChg chg="addSp delSp modSp add mod ord">
        <pc:chgData name="Anita Kušar" userId="6af63a16-7ecc-45cb-a792-7529d2f428e0" providerId="ADAL" clId="{201059AE-55A8-4706-95C8-6B15ADA421C3}" dt="2022-08-22T12:37:13.369" v="1298" actId="14100"/>
        <pc:sldMkLst>
          <pc:docMk/>
          <pc:sldMk cId="2718301467" sldId="600"/>
        </pc:sldMkLst>
        <pc:spChg chg="mod">
          <ac:chgData name="Anita Kušar" userId="6af63a16-7ecc-45cb-a792-7529d2f428e0" providerId="ADAL" clId="{201059AE-55A8-4706-95C8-6B15ADA421C3}" dt="2022-08-22T12:34:52.572" v="1259" actId="20577"/>
          <ac:spMkLst>
            <pc:docMk/>
            <pc:sldMk cId="2718301467" sldId="600"/>
            <ac:spMk id="2" creationId="{6DDEEC4A-3A2B-2FDD-D36D-6E68ED1A60D3}"/>
          </ac:spMkLst>
        </pc:spChg>
        <pc:spChg chg="del">
          <ac:chgData name="Anita Kušar" userId="6af63a16-7ecc-45cb-a792-7529d2f428e0" providerId="ADAL" clId="{201059AE-55A8-4706-95C8-6B15ADA421C3}" dt="2022-08-22T12:36:04.256" v="1285" actId="22"/>
          <ac:spMkLst>
            <pc:docMk/>
            <pc:sldMk cId="2718301467" sldId="600"/>
            <ac:spMk id="3" creationId="{D34EF1C2-CAB6-69C6-9894-41C27C5986C6}"/>
          </ac:spMkLst>
        </pc:spChg>
        <pc:spChg chg="add del mod">
          <ac:chgData name="Anita Kušar" userId="6af63a16-7ecc-45cb-a792-7529d2f428e0" providerId="ADAL" clId="{201059AE-55A8-4706-95C8-6B15ADA421C3}" dt="2022-08-22T12:36:53.199" v="1292" actId="22"/>
          <ac:spMkLst>
            <pc:docMk/>
            <pc:sldMk cId="2718301467" sldId="600"/>
            <ac:spMk id="9" creationId="{E385A7C5-2706-C73B-8E03-82E98CF5B4B3}"/>
          </ac:spMkLst>
        </pc:spChg>
        <pc:picChg chg="del">
          <ac:chgData name="Anita Kušar" userId="6af63a16-7ecc-45cb-a792-7529d2f428e0" providerId="ADAL" clId="{201059AE-55A8-4706-95C8-6B15ADA421C3}" dt="2022-08-22T12:34:29.174" v="1223" actId="478"/>
          <ac:picMkLst>
            <pc:docMk/>
            <pc:sldMk cId="2718301467" sldId="600"/>
            <ac:picMk id="5" creationId="{24149F7B-552C-387F-BDA0-14AED0E54AFD}"/>
          </ac:picMkLst>
        </pc:picChg>
        <pc:picChg chg="add mod modCrop">
          <ac:chgData name="Anita Kušar" userId="6af63a16-7ecc-45cb-a792-7529d2f428e0" providerId="ADAL" clId="{201059AE-55A8-4706-95C8-6B15ADA421C3}" dt="2022-08-22T12:34:56.174" v="1260" actId="1076"/>
          <ac:picMkLst>
            <pc:docMk/>
            <pc:sldMk cId="2718301467" sldId="600"/>
            <ac:picMk id="6" creationId="{C07D4F45-67EF-EB88-9C6F-BAC0C1CBC15C}"/>
          </ac:picMkLst>
        </pc:picChg>
        <pc:picChg chg="add del mod ord">
          <ac:chgData name="Anita Kušar" userId="6af63a16-7ecc-45cb-a792-7529d2f428e0" providerId="ADAL" clId="{201059AE-55A8-4706-95C8-6B15ADA421C3}" dt="2022-08-22T12:36:22.269" v="1291" actId="21"/>
          <ac:picMkLst>
            <pc:docMk/>
            <pc:sldMk cId="2718301467" sldId="600"/>
            <ac:picMk id="8" creationId="{B7CF4C2F-EEAF-BAB5-C81E-D20757A1C18E}"/>
          </ac:picMkLst>
        </pc:picChg>
        <pc:picChg chg="add mod ord">
          <ac:chgData name="Anita Kušar" userId="6af63a16-7ecc-45cb-a792-7529d2f428e0" providerId="ADAL" clId="{201059AE-55A8-4706-95C8-6B15ADA421C3}" dt="2022-08-22T12:37:13.369" v="1298" actId="14100"/>
          <ac:picMkLst>
            <pc:docMk/>
            <pc:sldMk cId="2718301467" sldId="600"/>
            <ac:picMk id="11" creationId="{D64A7699-529C-B556-90AF-3B95F2FE29A4}"/>
          </ac:picMkLst>
        </pc:picChg>
      </pc:sldChg>
    </pc:docChg>
  </pc:docChgLst>
  <pc:docChgLst>
    <pc:chgData name="Igor Pravst" userId="7a9d7ce2-854a-4a64-817b-fa3c4c7da0fa" providerId="ADAL" clId="{EF4460B9-C6FE-463F-95EC-228722C4828B}"/>
    <pc:docChg chg="undo custSel addSld delSld modSld modMainMaster">
      <pc:chgData name="Igor Pravst" userId="7a9d7ce2-854a-4a64-817b-fa3c4c7da0fa" providerId="ADAL" clId="{EF4460B9-C6FE-463F-95EC-228722C4828B}" dt="2022-02-03T09:03:44.883" v="6335" actId="47"/>
      <pc:docMkLst>
        <pc:docMk/>
      </pc:docMkLst>
      <pc:sldChg chg="modSp mod">
        <pc:chgData name="Igor Pravst" userId="7a9d7ce2-854a-4a64-817b-fa3c4c7da0fa" providerId="ADAL" clId="{EF4460B9-C6FE-463F-95EC-228722C4828B}" dt="2022-01-28T11:21:42.186" v="1752" actId="6549"/>
        <pc:sldMkLst>
          <pc:docMk/>
          <pc:sldMk cId="1100955340" sldId="256"/>
        </pc:sldMkLst>
        <pc:spChg chg="mod">
          <ac:chgData name="Igor Pravst" userId="7a9d7ce2-854a-4a64-817b-fa3c4c7da0fa" providerId="ADAL" clId="{EF4460B9-C6FE-463F-95EC-228722C4828B}" dt="2022-01-28T11:21:42.186" v="1752" actId="6549"/>
          <ac:spMkLst>
            <pc:docMk/>
            <pc:sldMk cId="1100955340" sldId="256"/>
            <ac:spMk id="2" creationId="{4B0E6CB5-BB84-4F25-B311-12C399EE1696}"/>
          </ac:spMkLst>
        </pc:spChg>
        <pc:spChg chg="mod">
          <ac:chgData name="Igor Pravst" userId="7a9d7ce2-854a-4a64-817b-fa3c4c7da0fa" providerId="ADAL" clId="{EF4460B9-C6FE-463F-95EC-228722C4828B}" dt="2022-01-28T08:54:06.586" v="39" actId="20577"/>
          <ac:spMkLst>
            <pc:docMk/>
            <pc:sldMk cId="1100955340" sldId="256"/>
            <ac:spMk id="3" creationId="{E09C8A6F-DA5C-4A01-9D22-D568B85D0C2E}"/>
          </ac:spMkLst>
        </pc:spChg>
        <pc:spChg chg="mod">
          <ac:chgData name="Igor Pravst" userId="7a9d7ce2-854a-4a64-817b-fa3c4c7da0fa" providerId="ADAL" clId="{EF4460B9-C6FE-463F-95EC-228722C4828B}" dt="2022-01-28T08:53:42.788" v="16" actId="20577"/>
          <ac:spMkLst>
            <pc:docMk/>
            <pc:sldMk cId="1100955340" sldId="256"/>
            <ac:spMk id="4" creationId="{8A8094D2-0767-4A75-ADF5-4AA0992C9CF4}"/>
          </ac:spMkLst>
        </pc:spChg>
      </pc:sldChg>
      <pc:sldChg chg="add del">
        <pc:chgData name="Igor Pravst" userId="7a9d7ce2-854a-4a64-817b-fa3c4c7da0fa" providerId="ADAL" clId="{EF4460B9-C6FE-463F-95EC-228722C4828B}" dt="2022-02-03T09:03:44.883" v="6335" actId="47"/>
        <pc:sldMkLst>
          <pc:docMk/>
          <pc:sldMk cId="480998535" sldId="320"/>
        </pc:sldMkLst>
      </pc:sldChg>
      <pc:sldChg chg="addSp modSp add del mod modShow">
        <pc:chgData name="Igor Pravst" userId="7a9d7ce2-854a-4a64-817b-fa3c4c7da0fa" providerId="ADAL" clId="{EF4460B9-C6FE-463F-95EC-228722C4828B}" dt="2022-02-03T09:03:44.883" v="6335" actId="47"/>
        <pc:sldMkLst>
          <pc:docMk/>
          <pc:sldMk cId="998375188" sldId="327"/>
        </pc:sldMkLst>
        <pc:spChg chg="add mod ord">
          <ac:chgData name="Igor Pravst" userId="7a9d7ce2-854a-4a64-817b-fa3c4c7da0fa" providerId="ADAL" clId="{EF4460B9-C6FE-463F-95EC-228722C4828B}" dt="2022-02-03T07:54:50.622" v="6316" actId="167"/>
          <ac:spMkLst>
            <pc:docMk/>
            <pc:sldMk cId="998375188" sldId="327"/>
            <ac:spMk id="8" creationId="{A6FB917F-A258-4AFE-9D65-C6FD023518D1}"/>
          </ac:spMkLst>
        </pc:spChg>
      </pc:sldChg>
      <pc:sldChg chg="addSp delSp modSp add mod">
        <pc:chgData name="Igor Pravst" userId="7a9d7ce2-854a-4a64-817b-fa3c4c7da0fa" providerId="ADAL" clId="{EF4460B9-C6FE-463F-95EC-228722C4828B}" dt="2022-02-02T14:10:08.026" v="5981" actId="20577"/>
        <pc:sldMkLst>
          <pc:docMk/>
          <pc:sldMk cId="2820819343" sldId="330"/>
        </pc:sldMkLst>
        <pc:spChg chg="mod">
          <ac:chgData name="Igor Pravst" userId="7a9d7ce2-854a-4a64-817b-fa3c4c7da0fa" providerId="ADAL" clId="{EF4460B9-C6FE-463F-95EC-228722C4828B}" dt="2022-02-02T13:45:32.262" v="5666" actId="1076"/>
          <ac:spMkLst>
            <pc:docMk/>
            <pc:sldMk cId="2820819343" sldId="330"/>
            <ac:spMk id="2" creationId="{257AB994-7587-4715-A652-D52B031DE69B}"/>
          </ac:spMkLst>
        </pc:spChg>
        <pc:spChg chg="add del ord">
          <ac:chgData name="Igor Pravst" userId="7a9d7ce2-854a-4a64-817b-fa3c4c7da0fa" providerId="ADAL" clId="{EF4460B9-C6FE-463F-95EC-228722C4828B}" dt="2022-02-02T13:45:46.431" v="5669" actId="478"/>
          <ac:spMkLst>
            <pc:docMk/>
            <pc:sldMk cId="2820819343" sldId="330"/>
            <ac:spMk id="3" creationId="{227B70AF-DFCC-4A32-9AA6-4B388B64BBAD}"/>
          </ac:spMkLst>
        </pc:spChg>
        <pc:spChg chg="add mod">
          <ac:chgData name="Igor Pravst" userId="7a9d7ce2-854a-4a64-817b-fa3c4c7da0fa" providerId="ADAL" clId="{EF4460B9-C6FE-463F-95EC-228722C4828B}" dt="2022-02-02T13:45:01.133" v="5656"/>
          <ac:spMkLst>
            <pc:docMk/>
            <pc:sldMk cId="2820819343" sldId="330"/>
            <ac:spMk id="8" creationId="{BB696627-2657-4620-801F-3369AAB3E02C}"/>
          </ac:spMkLst>
        </pc:spChg>
        <pc:spChg chg="add mod">
          <ac:chgData name="Igor Pravst" userId="7a9d7ce2-854a-4a64-817b-fa3c4c7da0fa" providerId="ADAL" clId="{EF4460B9-C6FE-463F-95EC-228722C4828B}" dt="2022-02-02T13:45:19.029" v="5664" actId="20577"/>
          <ac:spMkLst>
            <pc:docMk/>
            <pc:sldMk cId="2820819343" sldId="330"/>
            <ac:spMk id="11" creationId="{3B7C8906-A4C1-4F04-8B78-98880A96F832}"/>
          </ac:spMkLst>
        </pc:spChg>
        <pc:spChg chg="add mod">
          <ac:chgData name="Igor Pravst" userId="7a9d7ce2-854a-4a64-817b-fa3c4c7da0fa" providerId="ADAL" clId="{EF4460B9-C6FE-463F-95EC-228722C4828B}" dt="2022-02-02T13:46:34.860" v="5792" actId="14100"/>
          <ac:spMkLst>
            <pc:docMk/>
            <pc:sldMk cId="2820819343" sldId="330"/>
            <ac:spMk id="13" creationId="{9E1B3383-5AE1-4DDD-890A-090D68697522}"/>
          </ac:spMkLst>
        </pc:spChg>
        <pc:spChg chg="mod">
          <ac:chgData name="Igor Pravst" userId="7a9d7ce2-854a-4a64-817b-fa3c4c7da0fa" providerId="ADAL" clId="{EF4460B9-C6FE-463F-95EC-228722C4828B}" dt="2022-02-02T14:10:08.026" v="5981" actId="20577"/>
          <ac:spMkLst>
            <pc:docMk/>
            <pc:sldMk cId="2820819343" sldId="330"/>
            <ac:spMk id="41987" creationId="{7DD7E68B-43DE-4012-B1BC-DA7AB1168CA6}"/>
          </ac:spMkLst>
        </pc:spChg>
        <pc:picChg chg="del">
          <ac:chgData name="Igor Pravst" userId="7a9d7ce2-854a-4a64-817b-fa3c4c7da0fa" providerId="ADAL" clId="{EF4460B9-C6FE-463F-95EC-228722C4828B}" dt="2022-02-02T13:45:10.952" v="5662" actId="478"/>
          <ac:picMkLst>
            <pc:docMk/>
            <pc:sldMk cId="2820819343" sldId="330"/>
            <ac:picMk id="4" creationId="{5A74A285-0B84-461E-8BAC-C663EC902FF9}"/>
          </ac:picMkLst>
        </pc:picChg>
        <pc:picChg chg="add del mod">
          <ac:chgData name="Igor Pravst" userId="7a9d7ce2-854a-4a64-817b-fa3c4c7da0fa" providerId="ADAL" clId="{EF4460B9-C6FE-463F-95EC-228722C4828B}" dt="2022-02-02T13:45:04.024" v="5657" actId="478"/>
          <ac:picMkLst>
            <pc:docMk/>
            <pc:sldMk cId="2820819343" sldId="330"/>
            <ac:picMk id="5" creationId="{DF2BBCA7-55E8-4F57-8135-A62352081B82}"/>
          </ac:picMkLst>
        </pc:picChg>
        <pc:picChg chg="add mod">
          <ac:chgData name="Igor Pravst" userId="7a9d7ce2-854a-4a64-817b-fa3c4c7da0fa" providerId="ADAL" clId="{EF4460B9-C6FE-463F-95EC-228722C4828B}" dt="2022-02-02T13:45:01.133" v="5656"/>
          <ac:picMkLst>
            <pc:docMk/>
            <pc:sldMk cId="2820819343" sldId="330"/>
            <ac:picMk id="6" creationId="{A1D8BD63-9BC6-4A27-AAED-00837BDF1592}"/>
          </ac:picMkLst>
        </pc:picChg>
        <pc:picChg chg="add mod">
          <ac:chgData name="Igor Pravst" userId="7a9d7ce2-854a-4a64-817b-fa3c4c7da0fa" providerId="ADAL" clId="{EF4460B9-C6FE-463F-95EC-228722C4828B}" dt="2022-02-02T13:45:01.133" v="5656"/>
          <ac:picMkLst>
            <pc:docMk/>
            <pc:sldMk cId="2820819343" sldId="330"/>
            <ac:picMk id="7" creationId="{F7ECB3AF-5939-4DA4-83F6-2BC1E58BB427}"/>
          </ac:picMkLst>
        </pc:picChg>
        <pc:picChg chg="add mod">
          <ac:chgData name="Igor Pravst" userId="7a9d7ce2-854a-4a64-817b-fa3c4c7da0fa" providerId="ADAL" clId="{EF4460B9-C6FE-463F-95EC-228722C4828B}" dt="2022-02-02T13:45:01.133" v="5656"/>
          <ac:picMkLst>
            <pc:docMk/>
            <pc:sldMk cId="2820819343" sldId="330"/>
            <ac:picMk id="9" creationId="{71BB2C40-04A8-4452-B12A-FA36383F5D90}"/>
          </ac:picMkLst>
        </pc:picChg>
        <pc:picChg chg="add mod">
          <ac:chgData name="Igor Pravst" userId="7a9d7ce2-854a-4a64-817b-fa3c4c7da0fa" providerId="ADAL" clId="{EF4460B9-C6FE-463F-95EC-228722C4828B}" dt="2022-02-02T13:45:01.133" v="5656"/>
          <ac:picMkLst>
            <pc:docMk/>
            <pc:sldMk cId="2820819343" sldId="330"/>
            <ac:picMk id="10" creationId="{97EC57AC-AC34-4B91-8BF2-721F83A8A287}"/>
          </ac:picMkLst>
        </pc:picChg>
        <pc:picChg chg="add mod">
          <ac:chgData name="Igor Pravst" userId="7a9d7ce2-854a-4a64-817b-fa3c4c7da0fa" providerId="ADAL" clId="{EF4460B9-C6FE-463F-95EC-228722C4828B}" dt="2022-02-02T13:45:01.133" v="5656"/>
          <ac:picMkLst>
            <pc:docMk/>
            <pc:sldMk cId="2820819343" sldId="330"/>
            <ac:picMk id="12" creationId="{E9BC4CB9-DEBE-41F7-AD43-4DFAEAE23220}"/>
          </ac:picMkLst>
        </pc:picChg>
      </pc:sldChg>
      <pc:sldChg chg="addSp modSp add del mod">
        <pc:chgData name="Igor Pravst" userId="7a9d7ce2-854a-4a64-817b-fa3c4c7da0fa" providerId="ADAL" clId="{EF4460B9-C6FE-463F-95EC-228722C4828B}" dt="2022-02-03T09:03:44.883" v="6335" actId="47"/>
        <pc:sldMkLst>
          <pc:docMk/>
          <pc:sldMk cId="3298363610" sldId="334"/>
        </pc:sldMkLst>
        <pc:spChg chg="mod">
          <ac:chgData name="Igor Pravst" userId="7a9d7ce2-854a-4a64-817b-fa3c4c7da0fa" providerId="ADAL" clId="{EF4460B9-C6FE-463F-95EC-228722C4828B}" dt="2022-02-03T07:53:05.304" v="6307" actId="207"/>
          <ac:spMkLst>
            <pc:docMk/>
            <pc:sldMk cId="3298363610" sldId="334"/>
            <ac:spMk id="2" creationId="{33784109-C689-4840-9E2A-BFCFDC9E1B46}"/>
          </ac:spMkLst>
        </pc:spChg>
        <pc:spChg chg="add mod ord">
          <ac:chgData name="Igor Pravst" userId="7a9d7ce2-854a-4a64-817b-fa3c4c7da0fa" providerId="ADAL" clId="{EF4460B9-C6FE-463F-95EC-228722C4828B}" dt="2022-02-03T07:54:28.329" v="6312" actId="167"/>
          <ac:spMkLst>
            <pc:docMk/>
            <pc:sldMk cId="3298363610" sldId="334"/>
            <ac:spMk id="3" creationId="{C0396928-4AB1-4CB9-856B-8CDF3366EA4E}"/>
          </ac:spMkLst>
        </pc:spChg>
      </pc:sldChg>
      <pc:sldChg chg="addSp modSp add del mod">
        <pc:chgData name="Igor Pravst" userId="7a9d7ce2-854a-4a64-817b-fa3c4c7da0fa" providerId="ADAL" clId="{EF4460B9-C6FE-463F-95EC-228722C4828B}" dt="2022-02-03T09:03:44.883" v="6335" actId="47"/>
        <pc:sldMkLst>
          <pc:docMk/>
          <pc:sldMk cId="2852743501" sldId="338"/>
        </pc:sldMkLst>
        <pc:spChg chg="add mod ord">
          <ac:chgData name="Igor Pravst" userId="7a9d7ce2-854a-4a64-817b-fa3c4c7da0fa" providerId="ADAL" clId="{EF4460B9-C6FE-463F-95EC-228722C4828B}" dt="2022-02-03T07:55:09.905" v="6322" actId="167"/>
          <ac:spMkLst>
            <pc:docMk/>
            <pc:sldMk cId="2852743501" sldId="338"/>
            <ac:spMk id="6" creationId="{10A7B643-2084-4A13-81F2-3AA68BDFD466}"/>
          </ac:spMkLst>
        </pc:spChg>
      </pc:sldChg>
      <pc:sldChg chg="addSp modSp add del mod modShow">
        <pc:chgData name="Igor Pravst" userId="7a9d7ce2-854a-4a64-817b-fa3c4c7da0fa" providerId="ADAL" clId="{EF4460B9-C6FE-463F-95EC-228722C4828B}" dt="2022-02-03T09:03:44.883" v="6335" actId="47"/>
        <pc:sldMkLst>
          <pc:docMk/>
          <pc:sldMk cId="3477911966" sldId="341"/>
        </pc:sldMkLst>
        <pc:spChg chg="add mod ord">
          <ac:chgData name="Igor Pravst" userId="7a9d7ce2-854a-4a64-817b-fa3c4c7da0fa" providerId="ADAL" clId="{EF4460B9-C6FE-463F-95EC-228722C4828B}" dt="2022-02-03T07:54:57.470" v="6318" actId="167"/>
          <ac:spMkLst>
            <pc:docMk/>
            <pc:sldMk cId="3477911966" sldId="341"/>
            <ac:spMk id="19" creationId="{76CC516C-A825-4EEE-9194-40137B0E369C}"/>
          </ac:spMkLst>
        </pc:spChg>
      </pc:sldChg>
      <pc:sldChg chg="delSp modSp add mod">
        <pc:chgData name="Igor Pravst" userId="7a9d7ce2-854a-4a64-817b-fa3c4c7da0fa" providerId="ADAL" clId="{EF4460B9-C6FE-463F-95EC-228722C4828B}" dt="2022-02-02T14:46:01.627" v="6304" actId="207"/>
        <pc:sldMkLst>
          <pc:docMk/>
          <pc:sldMk cId="879846054" sldId="343"/>
        </pc:sldMkLst>
        <pc:spChg chg="mod">
          <ac:chgData name="Igor Pravst" userId="7a9d7ce2-854a-4a64-817b-fa3c4c7da0fa" providerId="ADAL" clId="{EF4460B9-C6FE-463F-95EC-228722C4828B}" dt="2022-02-02T14:46:01.627" v="6304" actId="207"/>
          <ac:spMkLst>
            <pc:docMk/>
            <pc:sldMk cId="879846054" sldId="343"/>
            <ac:spMk id="3" creationId="{FDAAB65E-8E2E-4C16-B331-ED16969E8777}"/>
          </ac:spMkLst>
        </pc:spChg>
        <pc:picChg chg="del">
          <ac:chgData name="Igor Pravst" userId="7a9d7ce2-854a-4a64-817b-fa3c4c7da0fa" providerId="ADAL" clId="{EF4460B9-C6FE-463F-95EC-228722C4828B}" dt="2022-02-02T11:16:37.753" v="2854" actId="478"/>
          <ac:picMkLst>
            <pc:docMk/>
            <pc:sldMk cId="879846054" sldId="343"/>
            <ac:picMk id="9" creationId="{7EB36EC9-2207-4030-A4B7-F86279EB9EAC}"/>
          </ac:picMkLst>
        </pc:picChg>
        <pc:picChg chg="del">
          <ac:chgData name="Igor Pravst" userId="7a9d7ce2-854a-4a64-817b-fa3c4c7da0fa" providerId="ADAL" clId="{EF4460B9-C6FE-463F-95EC-228722C4828B}" dt="2022-02-02T11:16:38.521" v="2855" actId="478"/>
          <ac:picMkLst>
            <pc:docMk/>
            <pc:sldMk cId="879846054" sldId="343"/>
            <ac:picMk id="10" creationId="{3E7C66FA-85B7-40C9-8AFD-45F73A28851A}"/>
          </ac:picMkLst>
        </pc:picChg>
        <pc:picChg chg="del">
          <ac:chgData name="Igor Pravst" userId="7a9d7ce2-854a-4a64-817b-fa3c4c7da0fa" providerId="ADAL" clId="{EF4460B9-C6FE-463F-95EC-228722C4828B}" dt="2022-02-02T11:16:58.149" v="2861" actId="478"/>
          <ac:picMkLst>
            <pc:docMk/>
            <pc:sldMk cId="879846054" sldId="343"/>
            <ac:picMk id="11" creationId="{981CB4CF-468E-46A1-B7A7-B6B4516F2205}"/>
          </ac:picMkLst>
        </pc:picChg>
      </pc:sldChg>
      <pc:sldChg chg="addSp modSp add del mod">
        <pc:chgData name="Igor Pravst" userId="7a9d7ce2-854a-4a64-817b-fa3c4c7da0fa" providerId="ADAL" clId="{EF4460B9-C6FE-463F-95EC-228722C4828B}" dt="2022-02-03T09:03:44.883" v="6335" actId="47"/>
        <pc:sldMkLst>
          <pc:docMk/>
          <pc:sldMk cId="3448292139" sldId="344"/>
        </pc:sldMkLst>
        <pc:spChg chg="add mod ord">
          <ac:chgData name="Igor Pravst" userId="7a9d7ce2-854a-4a64-817b-fa3c4c7da0fa" providerId="ADAL" clId="{EF4460B9-C6FE-463F-95EC-228722C4828B}" dt="2022-02-03T07:55:03.819" v="6320" actId="167"/>
          <ac:spMkLst>
            <pc:docMk/>
            <pc:sldMk cId="3448292139" sldId="344"/>
            <ac:spMk id="6" creationId="{22A59932-2E6E-4D1B-83C7-AE62FC6D9FA4}"/>
          </ac:spMkLst>
        </pc:spChg>
      </pc:sldChg>
      <pc:sldChg chg="addSp modSp add del mod">
        <pc:chgData name="Igor Pravst" userId="7a9d7ce2-854a-4a64-817b-fa3c4c7da0fa" providerId="ADAL" clId="{EF4460B9-C6FE-463F-95EC-228722C4828B}" dt="2022-02-03T09:03:44.883" v="6335" actId="47"/>
        <pc:sldMkLst>
          <pc:docMk/>
          <pc:sldMk cId="3475186317" sldId="345"/>
        </pc:sldMkLst>
        <pc:spChg chg="add mod ord">
          <ac:chgData name="Igor Pravst" userId="7a9d7ce2-854a-4a64-817b-fa3c4c7da0fa" providerId="ADAL" clId="{EF4460B9-C6FE-463F-95EC-228722C4828B}" dt="2022-02-03T07:55:15.185" v="6324" actId="167"/>
          <ac:spMkLst>
            <pc:docMk/>
            <pc:sldMk cId="3475186317" sldId="345"/>
            <ac:spMk id="15" creationId="{5A25DBF7-DD84-41F8-80C5-D0FFAC0D3679}"/>
          </ac:spMkLst>
        </pc:spChg>
      </pc:sldChg>
      <pc:sldChg chg="addSp delSp modSp add del mod">
        <pc:chgData name="Igor Pravst" userId="7a9d7ce2-854a-4a64-817b-fa3c4c7da0fa" providerId="ADAL" clId="{EF4460B9-C6FE-463F-95EC-228722C4828B}" dt="2022-02-03T09:03:44.883" v="6335" actId="47"/>
        <pc:sldMkLst>
          <pc:docMk/>
          <pc:sldMk cId="3084761770" sldId="347"/>
        </pc:sldMkLst>
        <pc:spChg chg="add mod ord">
          <ac:chgData name="Igor Pravst" userId="7a9d7ce2-854a-4a64-817b-fa3c4c7da0fa" providerId="ADAL" clId="{EF4460B9-C6FE-463F-95EC-228722C4828B}" dt="2022-02-03T07:55:36.560" v="6330" actId="167"/>
          <ac:spMkLst>
            <pc:docMk/>
            <pc:sldMk cId="3084761770" sldId="347"/>
            <ac:spMk id="6" creationId="{413F1F23-3FFB-476F-8CEC-8E68C4762ECD}"/>
          </ac:spMkLst>
        </pc:spChg>
        <pc:picChg chg="del">
          <ac:chgData name="Igor Pravst" userId="7a9d7ce2-854a-4a64-817b-fa3c4c7da0fa" providerId="ADAL" clId="{EF4460B9-C6FE-463F-95EC-228722C4828B}" dt="2022-02-02T11:16:40.553" v="2856" actId="478"/>
          <ac:picMkLst>
            <pc:docMk/>
            <pc:sldMk cId="3084761770" sldId="347"/>
            <ac:picMk id="9" creationId="{7EB36EC9-2207-4030-A4B7-F86279EB9EAC}"/>
          </ac:picMkLst>
        </pc:picChg>
        <pc:picChg chg="del">
          <ac:chgData name="Igor Pravst" userId="7a9d7ce2-854a-4a64-817b-fa3c4c7da0fa" providerId="ADAL" clId="{EF4460B9-C6FE-463F-95EC-228722C4828B}" dt="2022-02-02T11:16:41.138" v="2857" actId="478"/>
          <ac:picMkLst>
            <pc:docMk/>
            <pc:sldMk cId="3084761770" sldId="347"/>
            <ac:picMk id="10" creationId="{3E7C66FA-85B7-40C9-8AFD-45F73A28851A}"/>
          </ac:picMkLst>
        </pc:picChg>
      </pc:sldChg>
      <pc:sldChg chg="addSp modSp add del mod">
        <pc:chgData name="Igor Pravst" userId="7a9d7ce2-854a-4a64-817b-fa3c4c7da0fa" providerId="ADAL" clId="{EF4460B9-C6FE-463F-95EC-228722C4828B}" dt="2022-02-03T09:03:44.883" v="6335" actId="47"/>
        <pc:sldMkLst>
          <pc:docMk/>
          <pc:sldMk cId="4040943764" sldId="348"/>
        </pc:sldMkLst>
        <pc:spChg chg="add mod ord">
          <ac:chgData name="Igor Pravst" userId="7a9d7ce2-854a-4a64-817b-fa3c4c7da0fa" providerId="ADAL" clId="{EF4460B9-C6FE-463F-95EC-228722C4828B}" dt="2022-02-03T07:54:45.552" v="6315" actId="167"/>
          <ac:spMkLst>
            <pc:docMk/>
            <pc:sldMk cId="4040943764" sldId="348"/>
            <ac:spMk id="4" creationId="{7747F56E-3233-4F16-9CA3-28F072EFDD25}"/>
          </ac:spMkLst>
        </pc:spChg>
      </pc:sldChg>
      <pc:sldChg chg="addSp modSp add del mod">
        <pc:chgData name="Igor Pravst" userId="7a9d7ce2-854a-4a64-817b-fa3c4c7da0fa" providerId="ADAL" clId="{EF4460B9-C6FE-463F-95EC-228722C4828B}" dt="2022-02-03T09:03:44.883" v="6335" actId="47"/>
        <pc:sldMkLst>
          <pc:docMk/>
          <pc:sldMk cId="2629254563" sldId="349"/>
        </pc:sldMkLst>
        <pc:spChg chg="add mod ord">
          <ac:chgData name="Igor Pravst" userId="7a9d7ce2-854a-4a64-817b-fa3c4c7da0fa" providerId="ADAL" clId="{EF4460B9-C6FE-463F-95EC-228722C4828B}" dt="2022-02-03T07:55:21.957" v="6326" actId="167"/>
          <ac:spMkLst>
            <pc:docMk/>
            <pc:sldMk cId="2629254563" sldId="349"/>
            <ac:spMk id="9" creationId="{EA89F1C5-8F4D-4F25-A0CB-DFD4CAE96707}"/>
          </ac:spMkLst>
        </pc:spChg>
      </pc:sldChg>
      <pc:sldChg chg="delSp del mod">
        <pc:chgData name="Igor Pravst" userId="7a9d7ce2-854a-4a64-817b-fa3c4c7da0fa" providerId="ADAL" clId="{EF4460B9-C6FE-463F-95EC-228722C4828B}" dt="2022-02-02T11:16:51.379" v="2859" actId="47"/>
        <pc:sldMkLst>
          <pc:docMk/>
          <pc:sldMk cId="0" sldId="368"/>
        </pc:sldMkLst>
        <pc:spChg chg="del">
          <ac:chgData name="Igor Pravst" userId="7a9d7ce2-854a-4a64-817b-fa3c4c7da0fa" providerId="ADAL" clId="{EF4460B9-C6FE-463F-95EC-228722C4828B}" dt="2022-01-28T11:22:18.537" v="1756" actId="478"/>
          <ac:spMkLst>
            <pc:docMk/>
            <pc:sldMk cId="0" sldId="368"/>
            <ac:spMk id="2" creationId="{257AB994-7587-4715-A652-D52B031DE69B}"/>
          </ac:spMkLst>
        </pc:spChg>
      </pc:sldChg>
      <pc:sldChg chg="addSp delSp modSp mod">
        <pc:chgData name="Igor Pravst" userId="7a9d7ce2-854a-4a64-817b-fa3c4c7da0fa" providerId="ADAL" clId="{EF4460B9-C6FE-463F-95EC-228722C4828B}" dt="2022-02-02T13:43:47.710" v="5654" actId="732"/>
        <pc:sldMkLst>
          <pc:docMk/>
          <pc:sldMk cId="0" sldId="533"/>
        </pc:sldMkLst>
        <pc:spChg chg="del mod">
          <ac:chgData name="Igor Pravst" userId="7a9d7ce2-854a-4a64-817b-fa3c4c7da0fa" providerId="ADAL" clId="{EF4460B9-C6FE-463F-95EC-228722C4828B}" dt="2022-01-28T09:46:45.943" v="75" actId="478"/>
          <ac:spMkLst>
            <pc:docMk/>
            <pc:sldMk cId="0" sldId="533"/>
            <ac:spMk id="2" creationId="{894BC0C3-1ADA-4554-A0C5-F489260F9404}"/>
          </ac:spMkLst>
        </pc:spChg>
        <pc:spChg chg="del">
          <ac:chgData name="Igor Pravst" userId="7a9d7ce2-854a-4a64-817b-fa3c4c7da0fa" providerId="ADAL" clId="{EF4460B9-C6FE-463F-95EC-228722C4828B}" dt="2022-01-28T09:44:00.385" v="50" actId="478"/>
          <ac:spMkLst>
            <pc:docMk/>
            <pc:sldMk cId="0" sldId="533"/>
            <ac:spMk id="3" creationId="{EC8E0B9E-B968-459A-95A0-85D12248ECA1}"/>
          </ac:spMkLst>
        </pc:spChg>
        <pc:spChg chg="mod">
          <ac:chgData name="Igor Pravst" userId="7a9d7ce2-854a-4a64-817b-fa3c4c7da0fa" providerId="ADAL" clId="{EF4460B9-C6FE-463F-95EC-228722C4828B}" dt="2022-01-28T09:51:58.488" v="114" actId="14100"/>
          <ac:spMkLst>
            <pc:docMk/>
            <pc:sldMk cId="0" sldId="533"/>
            <ac:spMk id="6" creationId="{04C70086-DBDE-4EFD-BC7C-6EEF7734D388}"/>
          </ac:spMkLst>
        </pc:spChg>
        <pc:picChg chg="add del mod modCrop">
          <ac:chgData name="Igor Pravst" userId="7a9d7ce2-854a-4a64-817b-fa3c4c7da0fa" providerId="ADAL" clId="{EF4460B9-C6FE-463F-95EC-228722C4828B}" dt="2022-01-28T09:45:06.584" v="55" actId="478"/>
          <ac:picMkLst>
            <pc:docMk/>
            <pc:sldMk cId="0" sldId="533"/>
            <ac:picMk id="5" creationId="{987D0BE0-AFDE-4768-BE9E-01FB02B658E4}"/>
          </ac:picMkLst>
        </pc:picChg>
        <pc:picChg chg="add del mod ord modCrop">
          <ac:chgData name="Igor Pravst" userId="7a9d7ce2-854a-4a64-817b-fa3c4c7da0fa" providerId="ADAL" clId="{EF4460B9-C6FE-463F-95EC-228722C4828B}" dt="2022-01-28T09:48:18.686" v="81" actId="478"/>
          <ac:picMkLst>
            <pc:docMk/>
            <pc:sldMk cId="0" sldId="533"/>
            <ac:picMk id="8" creationId="{FE7CBAD9-63A1-47D3-9ADD-041306941A3C}"/>
          </ac:picMkLst>
        </pc:picChg>
        <pc:picChg chg="add del mod modCrop">
          <ac:chgData name="Igor Pravst" userId="7a9d7ce2-854a-4a64-817b-fa3c4c7da0fa" providerId="ADAL" clId="{EF4460B9-C6FE-463F-95EC-228722C4828B}" dt="2022-01-28T09:50:16.965" v="104" actId="478"/>
          <ac:picMkLst>
            <pc:docMk/>
            <pc:sldMk cId="0" sldId="533"/>
            <ac:picMk id="10" creationId="{8255A2E1-818B-4041-AE00-B83F0E54FA61}"/>
          </ac:picMkLst>
        </pc:picChg>
        <pc:picChg chg="add mod ord modCrop">
          <ac:chgData name="Igor Pravst" userId="7a9d7ce2-854a-4a64-817b-fa3c4c7da0fa" providerId="ADAL" clId="{EF4460B9-C6FE-463F-95EC-228722C4828B}" dt="2022-02-02T13:43:47.710" v="5654" actId="732"/>
          <ac:picMkLst>
            <pc:docMk/>
            <pc:sldMk cId="0" sldId="533"/>
            <ac:picMk id="12" creationId="{C9E8A757-F0FC-4EFA-B465-2F5AE4B3F992}"/>
          </ac:picMkLst>
        </pc:picChg>
        <pc:picChg chg="del">
          <ac:chgData name="Igor Pravst" userId="7a9d7ce2-854a-4a64-817b-fa3c4c7da0fa" providerId="ADAL" clId="{EF4460B9-C6FE-463F-95EC-228722C4828B}" dt="2022-01-28T09:43:54.192" v="48" actId="478"/>
          <ac:picMkLst>
            <pc:docMk/>
            <pc:sldMk cId="0" sldId="533"/>
            <ac:picMk id="14338" creationId="{158A4219-A327-49B7-9EBA-95FCA3B3643B}"/>
          </ac:picMkLst>
        </pc:picChg>
      </pc:sldChg>
      <pc:sldChg chg="addSp delSp modSp mod">
        <pc:chgData name="Igor Pravst" userId="7a9d7ce2-854a-4a64-817b-fa3c4c7da0fa" providerId="ADAL" clId="{EF4460B9-C6FE-463F-95EC-228722C4828B}" dt="2022-02-02T14:16:06.730" v="5982"/>
        <pc:sldMkLst>
          <pc:docMk/>
          <pc:sldMk cId="0" sldId="542"/>
        </pc:sldMkLst>
        <pc:spChg chg="del">
          <ac:chgData name="Igor Pravst" userId="7a9d7ce2-854a-4a64-817b-fa3c4c7da0fa" providerId="ADAL" clId="{EF4460B9-C6FE-463F-95EC-228722C4828B}" dt="2022-01-28T10:10:45.716" v="805" actId="478"/>
          <ac:spMkLst>
            <pc:docMk/>
            <pc:sldMk cId="0" sldId="542"/>
            <ac:spMk id="2" creationId="{33784109-C689-4840-9E2A-BFCFDC9E1B46}"/>
          </ac:spMkLst>
        </pc:spChg>
        <pc:spChg chg="add del mod">
          <ac:chgData name="Igor Pravst" userId="7a9d7ce2-854a-4a64-817b-fa3c4c7da0fa" providerId="ADAL" clId="{EF4460B9-C6FE-463F-95EC-228722C4828B}" dt="2022-01-28T10:10:47.874" v="806" actId="478"/>
          <ac:spMkLst>
            <pc:docMk/>
            <pc:sldMk cId="0" sldId="542"/>
            <ac:spMk id="4" creationId="{4D28103B-B994-43B7-947E-CF2B48684D32}"/>
          </ac:spMkLst>
        </pc:spChg>
        <pc:spChg chg="add mod">
          <ac:chgData name="Igor Pravst" userId="7a9d7ce2-854a-4a64-817b-fa3c4c7da0fa" providerId="ADAL" clId="{EF4460B9-C6FE-463F-95EC-228722C4828B}" dt="2022-01-28T10:13:29.995" v="880" actId="6549"/>
          <ac:spMkLst>
            <pc:docMk/>
            <pc:sldMk cId="0" sldId="542"/>
            <ac:spMk id="7" creationId="{30E435AD-6F18-4D4A-9A60-8F9D399994A0}"/>
          </ac:spMkLst>
        </pc:spChg>
        <pc:spChg chg="add mod">
          <ac:chgData name="Igor Pravst" userId="7a9d7ce2-854a-4a64-817b-fa3c4c7da0fa" providerId="ADAL" clId="{EF4460B9-C6FE-463F-95EC-228722C4828B}" dt="2022-02-02T14:16:06.730" v="5982"/>
          <ac:spMkLst>
            <pc:docMk/>
            <pc:sldMk cId="0" sldId="542"/>
            <ac:spMk id="10" creationId="{D351F372-1092-4057-A3CA-D4211C16D5A7}"/>
          </ac:spMkLst>
        </pc:spChg>
        <pc:spChg chg="mod">
          <ac:chgData name="Igor Pravst" userId="7a9d7ce2-854a-4a64-817b-fa3c4c7da0fa" providerId="ADAL" clId="{EF4460B9-C6FE-463F-95EC-228722C4828B}" dt="2022-01-28T10:18:39.569" v="1156" actId="6549"/>
          <ac:spMkLst>
            <pc:docMk/>
            <pc:sldMk cId="0" sldId="542"/>
            <ac:spMk id="11267" creationId="{917E0F7E-BC98-4E71-918A-C5B2FD099663}"/>
          </ac:spMkLst>
        </pc:spChg>
        <pc:picChg chg="add mod">
          <ac:chgData name="Igor Pravst" userId="7a9d7ce2-854a-4a64-817b-fa3c4c7da0fa" providerId="ADAL" clId="{EF4460B9-C6FE-463F-95EC-228722C4828B}" dt="2022-01-28T10:12:32.107" v="856" actId="1076"/>
          <ac:picMkLst>
            <pc:docMk/>
            <pc:sldMk cId="0" sldId="542"/>
            <ac:picMk id="6" creationId="{0A616E9C-0777-4C8A-A7EB-D11D598FF972}"/>
          </ac:picMkLst>
        </pc:picChg>
        <pc:picChg chg="add mod">
          <ac:chgData name="Igor Pravst" userId="7a9d7ce2-854a-4a64-817b-fa3c4c7da0fa" providerId="ADAL" clId="{EF4460B9-C6FE-463F-95EC-228722C4828B}" dt="2022-02-01T14:35:44.927" v="1757" actId="1076"/>
          <ac:picMkLst>
            <pc:docMk/>
            <pc:sldMk cId="0" sldId="542"/>
            <ac:picMk id="14" creationId="{FBB3958D-959C-4C8E-A3D6-CA4511FB1215}"/>
          </ac:picMkLst>
        </pc:picChg>
        <pc:picChg chg="del">
          <ac:chgData name="Igor Pravst" userId="7a9d7ce2-854a-4a64-817b-fa3c4c7da0fa" providerId="ADAL" clId="{EF4460B9-C6FE-463F-95EC-228722C4828B}" dt="2022-01-28T10:11:42.736" v="814" actId="478"/>
          <ac:picMkLst>
            <pc:docMk/>
            <pc:sldMk cId="0" sldId="542"/>
            <ac:picMk id="11271" creationId="{559E9641-ACBE-4F18-B036-B15084B862FC}"/>
          </ac:picMkLst>
        </pc:picChg>
        <pc:picChg chg="mod">
          <ac:chgData name="Igor Pravst" userId="7a9d7ce2-854a-4a64-817b-fa3c4c7da0fa" providerId="ADAL" clId="{EF4460B9-C6FE-463F-95EC-228722C4828B}" dt="2022-01-28T10:12:46.284" v="860" actId="14100"/>
          <ac:picMkLst>
            <pc:docMk/>
            <pc:sldMk cId="0" sldId="542"/>
            <ac:picMk id="11272" creationId="{4C16659E-9166-4A94-A410-1238EAD8B36B}"/>
          </ac:picMkLst>
        </pc:picChg>
      </pc:sldChg>
      <pc:sldChg chg="addSp delSp modSp del mod">
        <pc:chgData name="Igor Pravst" userId="7a9d7ce2-854a-4a64-817b-fa3c4c7da0fa" providerId="ADAL" clId="{EF4460B9-C6FE-463F-95EC-228722C4828B}" dt="2022-02-02T13:42:12.935" v="5622" actId="47"/>
        <pc:sldMkLst>
          <pc:docMk/>
          <pc:sldMk cId="0" sldId="553"/>
        </pc:sldMkLst>
        <pc:spChg chg="del">
          <ac:chgData name="Igor Pravst" userId="7a9d7ce2-854a-4a64-817b-fa3c4c7da0fa" providerId="ADAL" clId="{EF4460B9-C6FE-463F-95EC-228722C4828B}" dt="2022-02-02T13:04:15.515" v="3861" actId="478"/>
          <ac:spMkLst>
            <pc:docMk/>
            <pc:sldMk cId="0" sldId="553"/>
            <ac:spMk id="2" creationId="{DBB3B144-44EA-4DC0-AD96-5A5E3343AC1D}"/>
          </ac:spMkLst>
        </pc:spChg>
        <pc:spChg chg="add del mod">
          <ac:chgData name="Igor Pravst" userId="7a9d7ce2-854a-4a64-817b-fa3c4c7da0fa" providerId="ADAL" clId="{EF4460B9-C6FE-463F-95EC-228722C4828B}" dt="2022-02-02T13:04:18.589" v="3862" actId="478"/>
          <ac:spMkLst>
            <pc:docMk/>
            <pc:sldMk cId="0" sldId="553"/>
            <ac:spMk id="4" creationId="{92629080-C31B-4BAC-A769-DE52821A5C8F}"/>
          </ac:spMkLst>
        </pc:spChg>
        <pc:spChg chg="add mod">
          <ac:chgData name="Igor Pravst" userId="7a9d7ce2-854a-4a64-817b-fa3c4c7da0fa" providerId="ADAL" clId="{EF4460B9-C6FE-463F-95EC-228722C4828B}" dt="2022-02-02T13:04:18.867" v="3863"/>
          <ac:spMkLst>
            <pc:docMk/>
            <pc:sldMk cId="0" sldId="553"/>
            <ac:spMk id="6" creationId="{853E2611-1587-445A-90C6-E9DE62A50607}"/>
          </ac:spMkLst>
        </pc:spChg>
        <pc:spChg chg="mod">
          <ac:chgData name="Igor Pravst" userId="7a9d7ce2-854a-4a64-817b-fa3c4c7da0fa" providerId="ADAL" clId="{EF4460B9-C6FE-463F-95EC-228722C4828B}" dt="2022-02-02T13:34:26.304" v="5470" actId="21"/>
          <ac:spMkLst>
            <pc:docMk/>
            <pc:sldMk cId="0" sldId="553"/>
            <ac:spMk id="12291" creationId="{9EFFB9CE-9A5C-44D3-B5A8-EA980178072A}"/>
          </ac:spMkLst>
        </pc:spChg>
      </pc:sldChg>
      <pc:sldChg chg="addSp delSp modSp mod">
        <pc:chgData name="Igor Pravst" userId="7a9d7ce2-854a-4a64-817b-fa3c4c7da0fa" providerId="ADAL" clId="{EF4460B9-C6FE-463F-95EC-228722C4828B}" dt="2022-02-02T14:39:12.659" v="6279" actId="1035"/>
        <pc:sldMkLst>
          <pc:docMk/>
          <pc:sldMk cId="0" sldId="573"/>
        </pc:sldMkLst>
        <pc:spChg chg="add mod">
          <ac:chgData name="Igor Pravst" userId="7a9d7ce2-854a-4a64-817b-fa3c4c7da0fa" providerId="ADAL" clId="{EF4460B9-C6FE-463F-95EC-228722C4828B}" dt="2022-02-02T14:34:37.560" v="6194" actId="207"/>
          <ac:spMkLst>
            <pc:docMk/>
            <pc:sldMk cId="0" sldId="573"/>
            <ac:spMk id="4" creationId="{2968E1B4-A30A-493E-B5F6-6C94754B08BE}"/>
          </ac:spMkLst>
        </pc:spChg>
        <pc:spChg chg="mod">
          <ac:chgData name="Igor Pravst" userId="7a9d7ce2-854a-4a64-817b-fa3c4c7da0fa" providerId="ADAL" clId="{EF4460B9-C6FE-463F-95EC-228722C4828B}" dt="2022-02-02T14:37:33.637" v="6212" actId="20577"/>
          <ac:spMkLst>
            <pc:docMk/>
            <pc:sldMk cId="0" sldId="573"/>
            <ac:spMk id="5" creationId="{C2A9FC16-41F2-4D03-9E54-AC1BF9A486D1}"/>
          </ac:spMkLst>
        </pc:spChg>
        <pc:spChg chg="del">
          <ac:chgData name="Igor Pravst" userId="7a9d7ce2-854a-4a64-817b-fa3c4c7da0fa" providerId="ADAL" clId="{EF4460B9-C6FE-463F-95EC-228722C4828B}" dt="2022-02-01T14:44:24.019" v="1995" actId="478"/>
          <ac:spMkLst>
            <pc:docMk/>
            <pc:sldMk cId="0" sldId="573"/>
            <ac:spMk id="8" creationId="{6E050AD6-C8D4-4F39-A5AD-3FA36BBA30EC}"/>
          </ac:spMkLst>
        </pc:spChg>
        <pc:spChg chg="mod">
          <ac:chgData name="Igor Pravst" userId="7a9d7ce2-854a-4a64-817b-fa3c4c7da0fa" providerId="ADAL" clId="{EF4460B9-C6FE-463F-95EC-228722C4828B}" dt="2022-02-01T14:41:25.556" v="1889" actId="14100"/>
          <ac:spMkLst>
            <pc:docMk/>
            <pc:sldMk cId="0" sldId="573"/>
            <ac:spMk id="9" creationId="{4C3124AD-2194-42D7-BBB7-6578F40947DB}"/>
          </ac:spMkLst>
        </pc:spChg>
        <pc:spChg chg="del">
          <ac:chgData name="Igor Pravst" userId="7a9d7ce2-854a-4a64-817b-fa3c4c7da0fa" providerId="ADAL" clId="{EF4460B9-C6FE-463F-95EC-228722C4828B}" dt="2022-02-01T14:44:26.228" v="1997" actId="478"/>
          <ac:spMkLst>
            <pc:docMk/>
            <pc:sldMk cId="0" sldId="573"/>
            <ac:spMk id="10" creationId="{D1667BD2-8281-4709-B1B8-8A77DC48F6AD}"/>
          </ac:spMkLst>
        </pc:spChg>
        <pc:spChg chg="mod">
          <ac:chgData name="Igor Pravst" userId="7a9d7ce2-854a-4a64-817b-fa3c4c7da0fa" providerId="ADAL" clId="{EF4460B9-C6FE-463F-95EC-228722C4828B}" dt="2022-02-02T14:39:12.659" v="6279" actId="1035"/>
          <ac:spMkLst>
            <pc:docMk/>
            <pc:sldMk cId="0" sldId="573"/>
            <ac:spMk id="24580" creationId="{65F603C1-C1A3-438B-88D1-93732D861FC3}"/>
          </ac:spMkLst>
        </pc:spChg>
        <pc:picChg chg="add mod ord modCrop">
          <ac:chgData name="Igor Pravst" userId="7a9d7ce2-854a-4a64-817b-fa3c4c7da0fa" providerId="ADAL" clId="{EF4460B9-C6FE-463F-95EC-228722C4828B}" dt="2022-02-02T14:33:31.039" v="6127" actId="14100"/>
          <ac:picMkLst>
            <pc:docMk/>
            <pc:sldMk cId="0" sldId="573"/>
            <ac:picMk id="3" creationId="{33CE6121-DBFF-4051-ACE6-B2D6B4BD6F42}"/>
          </ac:picMkLst>
        </pc:picChg>
        <pc:picChg chg="del">
          <ac:chgData name="Igor Pravst" userId="7a9d7ce2-854a-4a64-817b-fa3c4c7da0fa" providerId="ADAL" clId="{EF4460B9-C6FE-463F-95EC-228722C4828B}" dt="2022-02-01T14:44:26.868" v="1998" actId="478"/>
          <ac:picMkLst>
            <pc:docMk/>
            <pc:sldMk cId="0" sldId="573"/>
            <ac:picMk id="3" creationId="{EA8F61AD-56C4-4F96-B68A-B0B4A4AF4443}"/>
          </ac:picMkLst>
        </pc:picChg>
        <pc:picChg chg="del">
          <ac:chgData name="Igor Pravst" userId="7a9d7ce2-854a-4a64-817b-fa3c4c7da0fa" providerId="ADAL" clId="{EF4460B9-C6FE-463F-95EC-228722C4828B}" dt="2022-02-01T14:44:24.897" v="1996" actId="478"/>
          <ac:picMkLst>
            <pc:docMk/>
            <pc:sldMk cId="0" sldId="573"/>
            <ac:picMk id="11" creationId="{1CEF5013-EA27-4547-A786-7C2F7D597035}"/>
          </ac:picMkLst>
        </pc:picChg>
        <pc:picChg chg="add mod">
          <ac:chgData name="Igor Pravst" userId="7a9d7ce2-854a-4a64-817b-fa3c4c7da0fa" providerId="ADAL" clId="{EF4460B9-C6FE-463F-95EC-228722C4828B}" dt="2022-02-02T14:36:04.215" v="6200" actId="1076"/>
          <ac:picMkLst>
            <pc:docMk/>
            <pc:sldMk cId="0" sldId="573"/>
            <ac:picMk id="1026" creationId="{53FCE8B9-A841-4FFD-A098-29BB37B8CE70}"/>
          </ac:picMkLst>
        </pc:picChg>
        <pc:picChg chg="del">
          <ac:chgData name="Igor Pravst" userId="7a9d7ce2-854a-4a64-817b-fa3c4c7da0fa" providerId="ADAL" clId="{EF4460B9-C6FE-463F-95EC-228722C4828B}" dt="2022-02-01T14:42:08.099" v="1902" actId="478"/>
          <ac:picMkLst>
            <pc:docMk/>
            <pc:sldMk cId="0" sldId="573"/>
            <ac:picMk id="24581" creationId="{6744800D-6CD5-4AE4-85C9-E3899F64EB85}"/>
          </ac:picMkLst>
        </pc:picChg>
        <pc:picChg chg="mod">
          <ac:chgData name="Igor Pravst" userId="7a9d7ce2-854a-4a64-817b-fa3c4c7da0fa" providerId="ADAL" clId="{EF4460B9-C6FE-463F-95EC-228722C4828B}" dt="2022-02-02T14:34:46.744" v="6196" actId="1076"/>
          <ac:picMkLst>
            <pc:docMk/>
            <pc:sldMk cId="0" sldId="573"/>
            <ac:picMk id="24582" creationId="{FA07626F-9129-4E73-902F-2C45F42B6753}"/>
          </ac:picMkLst>
        </pc:picChg>
        <pc:picChg chg="mod">
          <ac:chgData name="Igor Pravst" userId="7a9d7ce2-854a-4a64-817b-fa3c4c7da0fa" providerId="ADAL" clId="{EF4460B9-C6FE-463F-95EC-228722C4828B}" dt="2022-02-02T14:35:03.750" v="6198" actId="1076"/>
          <ac:picMkLst>
            <pc:docMk/>
            <pc:sldMk cId="0" sldId="573"/>
            <ac:picMk id="24583" creationId="{93A00FF7-B61B-4F38-BEB5-EE29E2957294}"/>
          </ac:picMkLst>
        </pc:picChg>
      </pc:sldChg>
      <pc:sldChg chg="addSp delSp modSp mod">
        <pc:chgData name="Igor Pravst" userId="7a9d7ce2-854a-4a64-817b-fa3c4c7da0fa" providerId="ADAL" clId="{EF4460B9-C6FE-463F-95EC-228722C4828B}" dt="2022-02-02T13:44:31.144" v="5655" actId="207"/>
        <pc:sldMkLst>
          <pc:docMk/>
          <pc:sldMk cId="0" sldId="581"/>
        </pc:sldMkLst>
        <pc:spChg chg="mod">
          <ac:chgData name="Igor Pravst" userId="7a9d7ce2-854a-4a64-817b-fa3c4c7da0fa" providerId="ADAL" clId="{EF4460B9-C6FE-463F-95EC-228722C4828B}" dt="2022-02-02T13:44:31.144" v="5655" actId="207"/>
          <ac:spMkLst>
            <pc:docMk/>
            <pc:sldMk cId="0" sldId="581"/>
            <ac:spMk id="2" creationId="{7FE2B2D1-6EA2-4310-BBD3-3C2F40337337}"/>
          </ac:spMkLst>
        </pc:spChg>
        <pc:spChg chg="mod">
          <ac:chgData name="Igor Pravst" userId="7a9d7ce2-854a-4a64-817b-fa3c4c7da0fa" providerId="ADAL" clId="{EF4460B9-C6FE-463F-95EC-228722C4828B}" dt="2022-01-28T11:17:46.750" v="1649" actId="6549"/>
          <ac:spMkLst>
            <pc:docMk/>
            <pc:sldMk cId="0" sldId="581"/>
            <ac:spMk id="5" creationId="{A37B0737-C02C-44EE-A8B4-9A4D6F534BA1}"/>
          </ac:spMkLst>
        </pc:spChg>
        <pc:graphicFrameChg chg="add del mod">
          <ac:chgData name="Igor Pravst" userId="7a9d7ce2-854a-4a64-817b-fa3c4c7da0fa" providerId="ADAL" clId="{EF4460B9-C6FE-463F-95EC-228722C4828B}" dt="2022-01-28T11:15:46.426" v="1614" actId="478"/>
          <ac:graphicFrameMkLst>
            <pc:docMk/>
            <pc:sldMk cId="0" sldId="581"/>
            <ac:graphicFrameMk id="6" creationId="{83CE20E0-8595-4349-B557-E2B7270A7C1D}"/>
          </ac:graphicFrameMkLst>
        </pc:graphicFrameChg>
        <pc:picChg chg="mod ord">
          <ac:chgData name="Igor Pravst" userId="7a9d7ce2-854a-4a64-817b-fa3c4c7da0fa" providerId="ADAL" clId="{EF4460B9-C6FE-463F-95EC-228722C4828B}" dt="2022-02-02T11:14:08.145" v="2846" actId="14100"/>
          <ac:picMkLst>
            <pc:docMk/>
            <pc:sldMk cId="0" sldId="581"/>
            <ac:picMk id="3" creationId="{E6F81F1E-2323-47DE-8B97-5E744C9E9C16}"/>
          </ac:picMkLst>
        </pc:picChg>
        <pc:picChg chg="del">
          <ac:chgData name="Igor Pravst" userId="7a9d7ce2-854a-4a64-817b-fa3c4c7da0fa" providerId="ADAL" clId="{EF4460B9-C6FE-463F-95EC-228722C4828B}" dt="2022-01-28T11:15:36.128" v="1608" actId="478"/>
          <ac:picMkLst>
            <pc:docMk/>
            <pc:sldMk cId="0" sldId="581"/>
            <ac:picMk id="26627" creationId="{C20F3C77-6908-4A7C-A606-43BAC6B91F37}"/>
          </ac:picMkLst>
        </pc:picChg>
        <pc:cxnChg chg="del mod">
          <ac:chgData name="Igor Pravst" userId="7a9d7ce2-854a-4a64-817b-fa3c4c7da0fa" providerId="ADAL" clId="{EF4460B9-C6FE-463F-95EC-228722C4828B}" dt="2022-02-02T11:14:28.048" v="2848" actId="478"/>
          <ac:cxnSpMkLst>
            <pc:docMk/>
            <pc:sldMk cId="0" sldId="581"/>
            <ac:cxnSpMk id="4" creationId="{5D238C49-8E1F-4087-96F4-117D8ADB35D9}"/>
          </ac:cxnSpMkLst>
        </pc:cxnChg>
      </pc:sldChg>
      <pc:sldChg chg="del">
        <pc:chgData name="Igor Pravst" userId="7a9d7ce2-854a-4a64-817b-fa3c4c7da0fa" providerId="ADAL" clId="{EF4460B9-C6FE-463F-95EC-228722C4828B}" dt="2022-01-28T11:22:05.748" v="1755" actId="47"/>
        <pc:sldMkLst>
          <pc:docMk/>
          <pc:sldMk cId="0" sldId="582"/>
        </pc:sldMkLst>
      </pc:sldChg>
      <pc:sldChg chg="modSp mod">
        <pc:chgData name="Igor Pravst" userId="7a9d7ce2-854a-4a64-817b-fa3c4c7da0fa" providerId="ADAL" clId="{EF4460B9-C6FE-463F-95EC-228722C4828B}" dt="2022-02-01T14:40:44.754" v="1857" actId="14100"/>
        <pc:sldMkLst>
          <pc:docMk/>
          <pc:sldMk cId="2274614454" sldId="583"/>
        </pc:sldMkLst>
        <pc:spChg chg="mod">
          <ac:chgData name="Igor Pravst" userId="7a9d7ce2-854a-4a64-817b-fa3c4c7da0fa" providerId="ADAL" clId="{EF4460B9-C6FE-463F-95EC-228722C4828B}" dt="2022-01-28T09:59:33.241" v="118" actId="14100"/>
          <ac:spMkLst>
            <pc:docMk/>
            <pc:sldMk cId="2274614454" sldId="583"/>
            <ac:spMk id="6" creationId="{7A054BDC-519A-4066-BADC-DDFA61370D94}"/>
          </ac:spMkLst>
        </pc:spChg>
        <pc:graphicFrameChg chg="mod modGraphic">
          <ac:chgData name="Igor Pravst" userId="7a9d7ce2-854a-4a64-817b-fa3c4c7da0fa" providerId="ADAL" clId="{EF4460B9-C6FE-463F-95EC-228722C4828B}" dt="2022-02-01T14:40:44.754" v="1857" actId="14100"/>
          <ac:graphicFrameMkLst>
            <pc:docMk/>
            <pc:sldMk cId="2274614454" sldId="583"/>
            <ac:graphicFrameMk id="4" creationId="{61DCA402-31E8-4D30-8B8F-48BAB12A5E85}"/>
          </ac:graphicFrameMkLst>
        </pc:graphicFrameChg>
      </pc:sldChg>
      <pc:sldChg chg="addSp delSp modSp new mod">
        <pc:chgData name="Igor Pravst" userId="7a9d7ce2-854a-4a64-817b-fa3c4c7da0fa" providerId="ADAL" clId="{EF4460B9-C6FE-463F-95EC-228722C4828B}" dt="2022-02-02T14:22:20.698" v="6107" actId="207"/>
        <pc:sldMkLst>
          <pc:docMk/>
          <pc:sldMk cId="2331278760" sldId="584"/>
        </pc:sldMkLst>
        <pc:spChg chg="del">
          <ac:chgData name="Igor Pravst" userId="7a9d7ce2-854a-4a64-817b-fa3c4c7da0fa" providerId="ADAL" clId="{EF4460B9-C6FE-463F-95EC-228722C4828B}" dt="2022-01-28T10:20:25.222" v="1159" actId="478"/>
          <ac:spMkLst>
            <pc:docMk/>
            <pc:sldMk cId="2331278760" sldId="584"/>
            <ac:spMk id="2" creationId="{1E42E28E-84F8-4C8C-9FA8-EFE15EDC6839}"/>
          </ac:spMkLst>
        </pc:spChg>
        <pc:spChg chg="add del mod">
          <ac:chgData name="Igor Pravst" userId="7a9d7ce2-854a-4a64-817b-fa3c4c7da0fa" providerId="ADAL" clId="{EF4460B9-C6FE-463F-95EC-228722C4828B}" dt="2022-02-02T10:42:05.430" v="2014" actId="478"/>
          <ac:spMkLst>
            <pc:docMk/>
            <pc:sldMk cId="2331278760" sldId="584"/>
            <ac:spMk id="2" creationId="{58F5F9E6-3C24-4EDD-A443-3D4032395362}"/>
          </ac:spMkLst>
        </pc:spChg>
        <pc:spChg chg="add mod">
          <ac:chgData name="Igor Pravst" userId="7a9d7ce2-854a-4a64-817b-fa3c4c7da0fa" providerId="ADAL" clId="{EF4460B9-C6FE-463F-95EC-228722C4828B}" dt="2022-02-02T14:21:06.093" v="6063" actId="1036"/>
          <ac:spMkLst>
            <pc:docMk/>
            <pc:sldMk cId="2331278760" sldId="584"/>
            <ac:spMk id="2" creationId="{DC98B38C-5944-4C8C-B87E-333E3D17C4E8}"/>
          </ac:spMkLst>
        </pc:spChg>
        <pc:spChg chg="del">
          <ac:chgData name="Igor Pravst" userId="7a9d7ce2-854a-4a64-817b-fa3c4c7da0fa" providerId="ADAL" clId="{EF4460B9-C6FE-463F-95EC-228722C4828B}" dt="2022-01-28T10:20:17.984" v="1158" actId="22"/>
          <ac:spMkLst>
            <pc:docMk/>
            <pc:sldMk cId="2331278760" sldId="584"/>
            <ac:spMk id="3" creationId="{0D478B84-25F4-4A90-8CF1-5B5EF51A4BE0}"/>
          </ac:spMkLst>
        </pc:spChg>
        <pc:spChg chg="add mod">
          <ac:chgData name="Igor Pravst" userId="7a9d7ce2-854a-4a64-817b-fa3c4c7da0fa" providerId="ADAL" clId="{EF4460B9-C6FE-463F-95EC-228722C4828B}" dt="2022-02-02T14:22:20.698" v="6107" actId="207"/>
          <ac:spMkLst>
            <pc:docMk/>
            <pc:sldMk cId="2331278760" sldId="584"/>
            <ac:spMk id="4" creationId="{05ED3534-6782-4BB7-A683-33BEA9CE0920}"/>
          </ac:spMkLst>
        </pc:spChg>
        <pc:picChg chg="add mod ord">
          <ac:chgData name="Igor Pravst" userId="7a9d7ce2-854a-4a64-817b-fa3c4c7da0fa" providerId="ADAL" clId="{EF4460B9-C6FE-463F-95EC-228722C4828B}" dt="2022-02-02T14:21:06.093" v="6063" actId="1036"/>
          <ac:picMkLst>
            <pc:docMk/>
            <pc:sldMk cId="2331278760" sldId="584"/>
            <ac:picMk id="5" creationId="{28A11542-096B-44D8-959F-74A3CE9D7747}"/>
          </ac:picMkLst>
        </pc:picChg>
        <pc:cxnChg chg="add mod">
          <ac:chgData name="Igor Pravst" userId="7a9d7ce2-854a-4a64-817b-fa3c4c7da0fa" providerId="ADAL" clId="{EF4460B9-C6FE-463F-95EC-228722C4828B}" dt="2022-02-02T14:21:22.269" v="6065" actId="13822"/>
          <ac:cxnSpMkLst>
            <pc:docMk/>
            <pc:sldMk cId="2331278760" sldId="584"/>
            <ac:cxnSpMk id="6" creationId="{8CF1333D-705C-49B9-985D-D9E05C2A97ED}"/>
          </ac:cxnSpMkLst>
        </pc:cxnChg>
        <pc:cxnChg chg="add">
          <ac:chgData name="Igor Pravst" userId="7a9d7ce2-854a-4a64-817b-fa3c4c7da0fa" providerId="ADAL" clId="{EF4460B9-C6FE-463F-95EC-228722C4828B}" dt="2022-02-02T14:21:36.656" v="6066" actId="11529"/>
          <ac:cxnSpMkLst>
            <pc:docMk/>
            <pc:sldMk cId="2331278760" sldId="584"/>
            <ac:cxnSpMk id="8" creationId="{800F9E5E-A699-4ECA-967B-A01A2F4A3293}"/>
          </ac:cxnSpMkLst>
        </pc:cxnChg>
      </pc:sldChg>
      <pc:sldChg chg="addSp delSp modSp new mod">
        <pc:chgData name="Igor Pravst" userId="7a9d7ce2-854a-4a64-817b-fa3c4c7da0fa" providerId="ADAL" clId="{EF4460B9-C6FE-463F-95EC-228722C4828B}" dt="2022-01-28T11:21:18.720" v="1750" actId="14100"/>
        <pc:sldMkLst>
          <pc:docMk/>
          <pc:sldMk cId="2170086886" sldId="585"/>
        </pc:sldMkLst>
        <pc:spChg chg="mod">
          <ac:chgData name="Igor Pravst" userId="7a9d7ce2-854a-4a64-817b-fa3c4c7da0fa" providerId="ADAL" clId="{EF4460B9-C6FE-463F-95EC-228722C4828B}" dt="2022-01-28T10:29:07.887" v="1197" actId="20577"/>
          <ac:spMkLst>
            <pc:docMk/>
            <pc:sldMk cId="2170086886" sldId="585"/>
            <ac:spMk id="2" creationId="{15E7FD42-95E3-4107-92F8-5EFD85C6D51B}"/>
          </ac:spMkLst>
        </pc:spChg>
        <pc:spChg chg="del">
          <ac:chgData name="Igor Pravst" userId="7a9d7ce2-854a-4a64-817b-fa3c4c7da0fa" providerId="ADAL" clId="{EF4460B9-C6FE-463F-95EC-228722C4828B}" dt="2022-01-28T10:28:12.234" v="1182" actId="478"/>
          <ac:spMkLst>
            <pc:docMk/>
            <pc:sldMk cId="2170086886" sldId="585"/>
            <ac:spMk id="3" creationId="{75F53AB9-183E-49DE-9BE2-D6E049F31AA4}"/>
          </ac:spMkLst>
        </pc:spChg>
        <pc:spChg chg="add mod">
          <ac:chgData name="Igor Pravst" userId="7a9d7ce2-854a-4a64-817b-fa3c4c7da0fa" providerId="ADAL" clId="{EF4460B9-C6FE-463F-95EC-228722C4828B}" dt="2022-01-28T11:21:18.720" v="1750" actId="14100"/>
          <ac:spMkLst>
            <pc:docMk/>
            <pc:sldMk cId="2170086886" sldId="585"/>
            <ac:spMk id="6" creationId="{87408541-6E3A-4F5E-A453-1C33DA2E2B1C}"/>
          </ac:spMkLst>
        </pc:spChg>
        <pc:picChg chg="add mod">
          <ac:chgData name="Igor Pravst" userId="7a9d7ce2-854a-4a64-817b-fa3c4c7da0fa" providerId="ADAL" clId="{EF4460B9-C6FE-463F-95EC-228722C4828B}" dt="2022-01-28T11:21:15.047" v="1749" actId="1076"/>
          <ac:picMkLst>
            <pc:docMk/>
            <pc:sldMk cId="2170086886" sldId="585"/>
            <ac:picMk id="1026" creationId="{056495D9-B40F-4A3E-A9F3-245FD477FD7F}"/>
          </ac:picMkLst>
        </pc:picChg>
        <pc:picChg chg="add mod">
          <ac:chgData name="Igor Pravst" userId="7a9d7ce2-854a-4a64-817b-fa3c4c7da0fa" providerId="ADAL" clId="{EF4460B9-C6FE-463F-95EC-228722C4828B}" dt="2022-01-28T10:29:35.378" v="1203" actId="14100"/>
          <ac:picMkLst>
            <pc:docMk/>
            <pc:sldMk cId="2170086886" sldId="585"/>
            <ac:picMk id="1027" creationId="{3462B88B-3C09-4647-89A9-FC2E3CB962FF}"/>
          </ac:picMkLst>
        </pc:picChg>
      </pc:sldChg>
      <pc:sldChg chg="new del">
        <pc:chgData name="Igor Pravst" userId="7a9d7ce2-854a-4a64-817b-fa3c4c7da0fa" providerId="ADAL" clId="{EF4460B9-C6FE-463F-95EC-228722C4828B}" dt="2022-01-28T11:21:33.761" v="1751" actId="47"/>
        <pc:sldMkLst>
          <pc:docMk/>
          <pc:sldMk cId="502899052" sldId="586"/>
        </pc:sldMkLst>
      </pc:sldChg>
      <pc:sldChg chg="addSp delSp modSp new del mod">
        <pc:chgData name="Igor Pravst" userId="7a9d7ce2-854a-4a64-817b-fa3c4c7da0fa" providerId="ADAL" clId="{EF4460B9-C6FE-463F-95EC-228722C4828B}" dt="2022-02-02T12:19:18.553" v="3378" actId="47"/>
        <pc:sldMkLst>
          <pc:docMk/>
          <pc:sldMk cId="2952403186" sldId="586"/>
        </pc:sldMkLst>
        <pc:spChg chg="del">
          <ac:chgData name="Igor Pravst" userId="7a9d7ce2-854a-4a64-817b-fa3c4c7da0fa" providerId="ADAL" clId="{EF4460B9-C6FE-463F-95EC-228722C4828B}" dt="2022-02-02T11:11:38.867" v="2724" actId="478"/>
          <ac:spMkLst>
            <pc:docMk/>
            <pc:sldMk cId="2952403186" sldId="586"/>
            <ac:spMk id="2" creationId="{18A26833-BDF0-4505-B117-26CBF34FA4A5}"/>
          </ac:spMkLst>
        </pc:spChg>
        <pc:spChg chg="del">
          <ac:chgData name="Igor Pravst" userId="7a9d7ce2-854a-4a64-817b-fa3c4c7da0fa" providerId="ADAL" clId="{EF4460B9-C6FE-463F-95EC-228722C4828B}" dt="2022-02-02T11:11:40.736" v="2725" actId="478"/>
          <ac:spMkLst>
            <pc:docMk/>
            <pc:sldMk cId="2952403186" sldId="586"/>
            <ac:spMk id="3" creationId="{3B41BFD0-2EF1-448D-91B3-3B2B0473D126}"/>
          </ac:spMkLst>
        </pc:spChg>
        <pc:spChg chg="add mod">
          <ac:chgData name="Igor Pravst" userId="7a9d7ce2-854a-4a64-817b-fa3c4c7da0fa" providerId="ADAL" clId="{EF4460B9-C6FE-463F-95EC-228722C4828B}" dt="2022-02-02T11:13:21.069" v="2842" actId="1076"/>
          <ac:spMkLst>
            <pc:docMk/>
            <pc:sldMk cId="2952403186" sldId="586"/>
            <ac:spMk id="6" creationId="{183CF347-7700-4F68-9B12-1352ECBADF65}"/>
          </ac:spMkLst>
        </pc:spChg>
        <pc:picChg chg="add mod modCrop">
          <ac:chgData name="Igor Pravst" userId="7a9d7ce2-854a-4a64-817b-fa3c4c7da0fa" providerId="ADAL" clId="{EF4460B9-C6FE-463F-95EC-228722C4828B}" dt="2022-02-02T11:12:01.227" v="2732" actId="14100"/>
          <ac:picMkLst>
            <pc:docMk/>
            <pc:sldMk cId="2952403186" sldId="586"/>
            <ac:picMk id="5" creationId="{A8A7E0DE-2834-476F-8578-1074D622FF1A}"/>
          </ac:picMkLst>
        </pc:picChg>
        <pc:picChg chg="add mod modCrop">
          <ac:chgData name="Igor Pravst" userId="7a9d7ce2-854a-4a64-817b-fa3c4c7da0fa" providerId="ADAL" clId="{EF4460B9-C6FE-463F-95EC-228722C4828B}" dt="2022-02-02T11:12:05.281" v="2733" actId="1076"/>
          <ac:picMkLst>
            <pc:docMk/>
            <pc:sldMk cId="2952403186" sldId="586"/>
            <ac:picMk id="7" creationId="{B53414B6-858F-433B-82A1-928A7E48F87A}"/>
          </ac:picMkLst>
        </pc:picChg>
      </pc:sldChg>
      <pc:sldChg chg="modSp new del mod">
        <pc:chgData name="Igor Pravst" userId="7a9d7ce2-854a-4a64-817b-fa3c4c7da0fa" providerId="ADAL" clId="{EF4460B9-C6FE-463F-95EC-228722C4828B}" dt="2022-01-28T11:21:53.706" v="1753" actId="47"/>
        <pc:sldMkLst>
          <pc:docMk/>
          <pc:sldMk cId="3347753544" sldId="587"/>
        </pc:sldMkLst>
        <pc:spChg chg="mod">
          <ac:chgData name="Igor Pravst" userId="7a9d7ce2-854a-4a64-817b-fa3c4c7da0fa" providerId="ADAL" clId="{EF4460B9-C6FE-463F-95EC-228722C4828B}" dt="2022-01-28T11:04:39.709" v="1564" actId="14100"/>
          <ac:spMkLst>
            <pc:docMk/>
            <pc:sldMk cId="3347753544" sldId="587"/>
            <ac:spMk id="2" creationId="{27552C7F-405D-424F-9F53-D74FBE9A63DF}"/>
          </ac:spMkLst>
        </pc:spChg>
        <pc:spChg chg="mod">
          <ac:chgData name="Igor Pravst" userId="7a9d7ce2-854a-4a64-817b-fa3c4c7da0fa" providerId="ADAL" clId="{EF4460B9-C6FE-463F-95EC-228722C4828B}" dt="2022-01-28T11:04:43.285" v="1565" actId="14100"/>
          <ac:spMkLst>
            <pc:docMk/>
            <pc:sldMk cId="3347753544" sldId="587"/>
            <ac:spMk id="3" creationId="{44772850-516E-4E5D-A548-C9DB0CF60032}"/>
          </ac:spMkLst>
        </pc:spChg>
      </pc:sldChg>
      <pc:sldChg chg="addSp delSp modSp new mod">
        <pc:chgData name="Igor Pravst" userId="7a9d7ce2-854a-4a64-817b-fa3c4c7da0fa" providerId="ADAL" clId="{EF4460B9-C6FE-463F-95EC-228722C4828B}" dt="2022-02-02T12:16:27.567" v="3292" actId="20577"/>
        <pc:sldMkLst>
          <pc:docMk/>
          <pc:sldMk cId="3469080155" sldId="587"/>
        </pc:sldMkLst>
        <pc:spChg chg="del">
          <ac:chgData name="Igor Pravst" userId="7a9d7ce2-854a-4a64-817b-fa3c4c7da0fa" providerId="ADAL" clId="{EF4460B9-C6FE-463F-95EC-228722C4828B}" dt="2022-02-02T10:55:29.343" v="2451" actId="478"/>
          <ac:spMkLst>
            <pc:docMk/>
            <pc:sldMk cId="3469080155" sldId="587"/>
            <ac:spMk id="2" creationId="{D4CDF269-6CF6-41EE-B7D1-CFF84DBD8495}"/>
          </ac:spMkLst>
        </pc:spChg>
        <pc:spChg chg="del">
          <ac:chgData name="Igor Pravst" userId="7a9d7ce2-854a-4a64-817b-fa3c4c7da0fa" providerId="ADAL" clId="{EF4460B9-C6FE-463F-95EC-228722C4828B}" dt="2022-02-02T10:55:28.511" v="2450" actId="478"/>
          <ac:spMkLst>
            <pc:docMk/>
            <pc:sldMk cId="3469080155" sldId="587"/>
            <ac:spMk id="3" creationId="{F64A55E0-64E3-4815-9F86-91C889BCEFB1}"/>
          </ac:spMkLst>
        </pc:spChg>
        <pc:spChg chg="add mod">
          <ac:chgData name="Igor Pravst" userId="7a9d7ce2-854a-4a64-817b-fa3c4c7da0fa" providerId="ADAL" clId="{EF4460B9-C6FE-463F-95EC-228722C4828B}" dt="2022-02-02T12:16:27.567" v="3292" actId="20577"/>
          <ac:spMkLst>
            <pc:docMk/>
            <pc:sldMk cId="3469080155" sldId="587"/>
            <ac:spMk id="22" creationId="{87132845-1388-4126-B4C6-7B849560C849}"/>
          </ac:spMkLst>
        </pc:spChg>
        <pc:picChg chg="add mod">
          <ac:chgData name="Igor Pravst" userId="7a9d7ce2-854a-4a64-817b-fa3c4c7da0fa" providerId="ADAL" clId="{EF4460B9-C6FE-463F-95EC-228722C4828B}" dt="2022-02-02T10:57:49.404" v="2498" actId="1036"/>
          <ac:picMkLst>
            <pc:docMk/>
            <pc:sldMk cId="3469080155" sldId="587"/>
            <ac:picMk id="5" creationId="{CB42AAD2-12BA-4DB7-B280-62E18A389B38}"/>
          </ac:picMkLst>
        </pc:picChg>
        <pc:picChg chg="add mod">
          <ac:chgData name="Igor Pravst" userId="7a9d7ce2-854a-4a64-817b-fa3c4c7da0fa" providerId="ADAL" clId="{EF4460B9-C6FE-463F-95EC-228722C4828B}" dt="2022-02-02T10:57:51.084" v="2501" actId="1035"/>
          <ac:picMkLst>
            <pc:docMk/>
            <pc:sldMk cId="3469080155" sldId="587"/>
            <ac:picMk id="7" creationId="{22F54EB5-67CF-4517-9C99-5B1F673BA9AC}"/>
          </ac:picMkLst>
        </pc:picChg>
        <pc:picChg chg="add mod">
          <ac:chgData name="Igor Pravst" userId="7a9d7ce2-854a-4a64-817b-fa3c4c7da0fa" providerId="ADAL" clId="{EF4460B9-C6FE-463F-95EC-228722C4828B}" dt="2022-02-02T10:58:05.148" v="2509" actId="14100"/>
          <ac:picMkLst>
            <pc:docMk/>
            <pc:sldMk cId="3469080155" sldId="587"/>
            <ac:picMk id="9" creationId="{EFF8C205-3131-4C0E-BFBE-493F641DFEAD}"/>
          </ac:picMkLst>
        </pc:picChg>
        <pc:picChg chg="add mod">
          <ac:chgData name="Igor Pravst" userId="7a9d7ce2-854a-4a64-817b-fa3c4c7da0fa" providerId="ADAL" clId="{EF4460B9-C6FE-463F-95EC-228722C4828B}" dt="2022-02-02T10:57:59.582" v="2507" actId="14100"/>
          <ac:picMkLst>
            <pc:docMk/>
            <pc:sldMk cId="3469080155" sldId="587"/>
            <ac:picMk id="11" creationId="{13079894-F32F-4F8B-897E-BA897AC7A3ED}"/>
          </ac:picMkLst>
        </pc:picChg>
        <pc:picChg chg="add mod">
          <ac:chgData name="Igor Pravst" userId="7a9d7ce2-854a-4a64-817b-fa3c4c7da0fa" providerId="ADAL" clId="{EF4460B9-C6FE-463F-95EC-228722C4828B}" dt="2022-02-02T10:58:09.995" v="2511" actId="14100"/>
          <ac:picMkLst>
            <pc:docMk/>
            <pc:sldMk cId="3469080155" sldId="587"/>
            <ac:picMk id="13" creationId="{771D860C-95FC-471B-B5E5-60CB4F453FFA}"/>
          </ac:picMkLst>
        </pc:picChg>
        <pc:picChg chg="add mod">
          <ac:chgData name="Igor Pravst" userId="7a9d7ce2-854a-4a64-817b-fa3c4c7da0fa" providerId="ADAL" clId="{EF4460B9-C6FE-463F-95EC-228722C4828B}" dt="2022-02-02T10:58:23.568" v="2515" actId="14100"/>
          <ac:picMkLst>
            <pc:docMk/>
            <pc:sldMk cId="3469080155" sldId="587"/>
            <ac:picMk id="15" creationId="{310DA611-1A3B-40F5-8A1B-8E0714C86AAA}"/>
          </ac:picMkLst>
        </pc:picChg>
        <pc:picChg chg="add mod">
          <ac:chgData name="Igor Pravst" userId="7a9d7ce2-854a-4a64-817b-fa3c4c7da0fa" providerId="ADAL" clId="{EF4460B9-C6FE-463F-95EC-228722C4828B}" dt="2022-02-02T10:58:37.064" v="2519" actId="14100"/>
          <ac:picMkLst>
            <pc:docMk/>
            <pc:sldMk cId="3469080155" sldId="587"/>
            <ac:picMk id="17" creationId="{D3458EA5-43B1-4BC8-BDF0-E71A8EB8725C}"/>
          </ac:picMkLst>
        </pc:picChg>
        <pc:picChg chg="add mod">
          <ac:chgData name="Igor Pravst" userId="7a9d7ce2-854a-4a64-817b-fa3c4c7da0fa" providerId="ADAL" clId="{EF4460B9-C6FE-463F-95EC-228722C4828B}" dt="2022-02-02T10:59:13.706" v="2528" actId="14100"/>
          <ac:picMkLst>
            <pc:docMk/>
            <pc:sldMk cId="3469080155" sldId="587"/>
            <ac:picMk id="19" creationId="{65EE9E4D-D62A-46F0-B8FC-955BE1AA2FFE}"/>
          </ac:picMkLst>
        </pc:picChg>
        <pc:picChg chg="add mod">
          <ac:chgData name="Igor Pravst" userId="7a9d7ce2-854a-4a64-817b-fa3c4c7da0fa" providerId="ADAL" clId="{EF4460B9-C6FE-463F-95EC-228722C4828B}" dt="2022-02-02T10:59:17.987" v="2530" actId="14100"/>
          <ac:picMkLst>
            <pc:docMk/>
            <pc:sldMk cId="3469080155" sldId="587"/>
            <ac:picMk id="21" creationId="{42C25480-7F09-428F-B57F-84BE367EB179}"/>
          </ac:picMkLst>
        </pc:picChg>
      </pc:sldChg>
      <pc:sldChg chg="modSp new del mod">
        <pc:chgData name="Igor Pravst" userId="7a9d7ce2-854a-4a64-817b-fa3c4c7da0fa" providerId="ADAL" clId="{EF4460B9-C6FE-463F-95EC-228722C4828B}" dt="2022-01-28T11:21:58.075" v="1754" actId="47"/>
        <pc:sldMkLst>
          <pc:docMk/>
          <pc:sldMk cId="2686375285" sldId="588"/>
        </pc:sldMkLst>
        <pc:spChg chg="mod">
          <ac:chgData name="Igor Pravst" userId="7a9d7ce2-854a-4a64-817b-fa3c4c7da0fa" providerId="ADAL" clId="{EF4460B9-C6FE-463F-95EC-228722C4828B}" dt="2022-01-28T11:05:28.856" v="1607" actId="14100"/>
          <ac:spMkLst>
            <pc:docMk/>
            <pc:sldMk cId="2686375285" sldId="588"/>
            <ac:spMk id="2" creationId="{83E930B1-1E51-4480-98CD-6FD9647CBDA3}"/>
          </ac:spMkLst>
        </pc:spChg>
      </pc:sldChg>
      <pc:sldChg chg="addSp delSp modSp new mod">
        <pc:chgData name="Igor Pravst" userId="7a9d7ce2-854a-4a64-817b-fa3c4c7da0fa" providerId="ADAL" clId="{EF4460B9-C6FE-463F-95EC-228722C4828B}" dt="2022-02-02T11:07:47.310" v="2686" actId="167"/>
        <pc:sldMkLst>
          <pc:docMk/>
          <pc:sldMk cId="4142930970" sldId="588"/>
        </pc:sldMkLst>
        <pc:spChg chg="del">
          <ac:chgData name="Igor Pravst" userId="7a9d7ce2-854a-4a64-817b-fa3c4c7da0fa" providerId="ADAL" clId="{EF4460B9-C6FE-463F-95EC-228722C4828B}" dt="2022-02-02T11:03:07.919" v="2534" actId="478"/>
          <ac:spMkLst>
            <pc:docMk/>
            <pc:sldMk cId="4142930970" sldId="588"/>
            <ac:spMk id="2" creationId="{00AF823D-ECB7-4F30-86CE-3495E76EF4E1}"/>
          </ac:spMkLst>
        </pc:spChg>
        <pc:spChg chg="del">
          <ac:chgData name="Igor Pravst" userId="7a9d7ce2-854a-4a64-817b-fa3c4c7da0fa" providerId="ADAL" clId="{EF4460B9-C6FE-463F-95EC-228722C4828B}" dt="2022-02-02T11:03:04.143" v="2532"/>
          <ac:spMkLst>
            <pc:docMk/>
            <pc:sldMk cId="4142930970" sldId="588"/>
            <ac:spMk id="3" creationId="{6A0D53F5-B5F1-486F-A1E5-D1ABF0DA3D26}"/>
          </ac:spMkLst>
        </pc:spChg>
        <pc:spChg chg="add del mod">
          <ac:chgData name="Igor Pravst" userId="7a9d7ce2-854a-4a64-817b-fa3c4c7da0fa" providerId="ADAL" clId="{EF4460B9-C6FE-463F-95EC-228722C4828B}" dt="2022-02-02T11:06:25.454" v="2584" actId="478"/>
          <ac:spMkLst>
            <pc:docMk/>
            <pc:sldMk cId="4142930970" sldId="588"/>
            <ac:spMk id="15" creationId="{69D718F3-245F-4350-AD68-DEE9F3BE0EB8}"/>
          </ac:spMkLst>
        </pc:spChg>
        <pc:spChg chg="add mod ord">
          <ac:chgData name="Igor Pravst" userId="7a9d7ce2-854a-4a64-817b-fa3c4c7da0fa" providerId="ADAL" clId="{EF4460B9-C6FE-463F-95EC-228722C4828B}" dt="2022-02-02T11:07:47.310" v="2686" actId="167"/>
          <ac:spMkLst>
            <pc:docMk/>
            <pc:sldMk cId="4142930970" sldId="588"/>
            <ac:spMk id="17" creationId="{535027D4-1FF6-4AC6-8AEB-FE5E9EE19A15}"/>
          </ac:spMkLst>
        </pc:spChg>
        <pc:picChg chg="add mod">
          <ac:chgData name="Igor Pravst" userId="7a9d7ce2-854a-4a64-817b-fa3c4c7da0fa" providerId="ADAL" clId="{EF4460B9-C6FE-463F-95EC-228722C4828B}" dt="2022-02-02T11:03:35.697" v="2541" actId="14100"/>
          <ac:picMkLst>
            <pc:docMk/>
            <pc:sldMk cId="4142930970" sldId="588"/>
            <ac:picMk id="5" creationId="{29A2EF40-36B6-4368-B5EF-30637D8EBABD}"/>
          </ac:picMkLst>
        </pc:picChg>
        <pc:picChg chg="add mod">
          <ac:chgData name="Igor Pravst" userId="7a9d7ce2-854a-4a64-817b-fa3c4c7da0fa" providerId="ADAL" clId="{EF4460B9-C6FE-463F-95EC-228722C4828B}" dt="2022-02-02T11:03:46.689" v="2547" actId="1037"/>
          <ac:picMkLst>
            <pc:docMk/>
            <pc:sldMk cId="4142930970" sldId="588"/>
            <ac:picMk id="7" creationId="{E6493109-0CC8-4E3C-9FDE-6C819B08B385}"/>
          </ac:picMkLst>
        </pc:picChg>
        <pc:picChg chg="add mod">
          <ac:chgData name="Igor Pravst" userId="7a9d7ce2-854a-4a64-817b-fa3c4c7da0fa" providerId="ADAL" clId="{EF4460B9-C6FE-463F-95EC-228722C4828B}" dt="2022-02-02T11:05:24.514" v="2570" actId="1035"/>
          <ac:picMkLst>
            <pc:docMk/>
            <pc:sldMk cId="4142930970" sldId="588"/>
            <ac:picMk id="9" creationId="{B85DB36D-F405-4D8C-858D-FABD4F00DA4E}"/>
          </ac:picMkLst>
        </pc:picChg>
        <pc:picChg chg="add mod">
          <ac:chgData name="Igor Pravst" userId="7a9d7ce2-854a-4a64-817b-fa3c4c7da0fa" providerId="ADAL" clId="{EF4460B9-C6FE-463F-95EC-228722C4828B}" dt="2022-02-02T11:05:27.673" v="2576" actId="1036"/>
          <ac:picMkLst>
            <pc:docMk/>
            <pc:sldMk cId="4142930970" sldId="588"/>
            <ac:picMk id="11" creationId="{8817DAF4-C847-47B4-9405-69DDEF9C5381}"/>
          </ac:picMkLst>
        </pc:picChg>
        <pc:picChg chg="add mod">
          <ac:chgData name="Igor Pravst" userId="7a9d7ce2-854a-4a64-817b-fa3c4c7da0fa" providerId="ADAL" clId="{EF4460B9-C6FE-463F-95EC-228722C4828B}" dt="2022-02-02T11:05:56.842" v="2581" actId="1076"/>
          <ac:picMkLst>
            <pc:docMk/>
            <pc:sldMk cId="4142930970" sldId="588"/>
            <ac:picMk id="13" creationId="{43A45956-2345-4997-AABE-D1987E53C1C7}"/>
          </ac:picMkLst>
        </pc:picChg>
        <pc:picChg chg="add mod">
          <ac:chgData name="Igor Pravst" userId="7a9d7ce2-854a-4a64-817b-fa3c4c7da0fa" providerId="ADAL" clId="{EF4460B9-C6FE-463F-95EC-228722C4828B}" dt="2022-02-02T11:06:37.941" v="2588" actId="1076"/>
          <ac:picMkLst>
            <pc:docMk/>
            <pc:sldMk cId="4142930970" sldId="588"/>
            <ac:picMk id="1026" creationId="{2446C8DF-E015-42A5-A72D-77093DC5B4A7}"/>
          </ac:picMkLst>
        </pc:picChg>
      </pc:sldChg>
      <pc:sldChg chg="addSp delSp modSp add mod">
        <pc:chgData name="Igor Pravst" userId="7a9d7ce2-854a-4a64-817b-fa3c4c7da0fa" providerId="ADAL" clId="{EF4460B9-C6FE-463F-95EC-228722C4828B}" dt="2022-02-02T14:43:55.540" v="6302" actId="114"/>
        <pc:sldMkLst>
          <pc:docMk/>
          <pc:sldMk cId="1287729578" sldId="589"/>
        </pc:sldMkLst>
        <pc:spChg chg="mod">
          <ac:chgData name="Igor Pravst" userId="7a9d7ce2-854a-4a64-817b-fa3c4c7da0fa" providerId="ADAL" clId="{EF4460B9-C6FE-463F-95EC-228722C4828B}" dt="2022-02-02T14:43:55.540" v="6302" actId="114"/>
          <ac:spMkLst>
            <pc:docMk/>
            <pc:sldMk cId="1287729578" sldId="589"/>
            <ac:spMk id="5" creationId="{C2A9FC16-41F2-4D03-9E54-AC1BF9A486D1}"/>
          </ac:spMkLst>
        </pc:spChg>
        <pc:spChg chg="mod">
          <ac:chgData name="Igor Pravst" userId="7a9d7ce2-854a-4a64-817b-fa3c4c7da0fa" providerId="ADAL" clId="{EF4460B9-C6FE-463F-95EC-228722C4828B}" dt="2022-02-02T12:24:29.593" v="3443" actId="20577"/>
          <ac:spMkLst>
            <pc:docMk/>
            <pc:sldMk cId="1287729578" sldId="589"/>
            <ac:spMk id="9" creationId="{4C3124AD-2194-42D7-BBB7-6578F40947DB}"/>
          </ac:spMkLst>
        </pc:spChg>
        <pc:spChg chg="del">
          <ac:chgData name="Igor Pravst" userId="7a9d7ce2-854a-4a64-817b-fa3c4c7da0fa" providerId="ADAL" clId="{EF4460B9-C6FE-463F-95EC-228722C4828B}" dt="2022-02-02T11:19:12.119" v="2887" actId="478"/>
          <ac:spMkLst>
            <pc:docMk/>
            <pc:sldMk cId="1287729578" sldId="589"/>
            <ac:spMk id="24580" creationId="{65F603C1-C1A3-438B-88D1-93732D861FC3}"/>
          </ac:spMkLst>
        </pc:spChg>
        <pc:picChg chg="add mod modCrop">
          <ac:chgData name="Igor Pravst" userId="7a9d7ce2-854a-4a64-817b-fa3c4c7da0fa" providerId="ADAL" clId="{EF4460B9-C6FE-463F-95EC-228722C4828B}" dt="2022-02-02T12:27:32.179" v="3760" actId="1036"/>
          <ac:picMkLst>
            <pc:docMk/>
            <pc:sldMk cId="1287729578" sldId="589"/>
            <ac:picMk id="3" creationId="{B8263753-183A-4EE2-B8ED-96D484197CE2}"/>
          </ac:picMkLst>
        </pc:picChg>
        <pc:picChg chg="add mod modCrop">
          <ac:chgData name="Igor Pravst" userId="7a9d7ce2-854a-4a64-817b-fa3c4c7da0fa" providerId="ADAL" clId="{EF4460B9-C6FE-463F-95EC-228722C4828B}" dt="2022-02-02T13:01:40.838" v="3836" actId="1035"/>
          <ac:picMkLst>
            <pc:docMk/>
            <pc:sldMk cId="1287729578" sldId="589"/>
            <ac:picMk id="6" creationId="{9EE43EE4-05E8-4930-BA2A-B2357B5AEFBE}"/>
          </ac:picMkLst>
        </pc:picChg>
        <pc:picChg chg="del">
          <ac:chgData name="Igor Pravst" userId="7a9d7ce2-854a-4a64-817b-fa3c4c7da0fa" providerId="ADAL" clId="{EF4460B9-C6FE-463F-95EC-228722C4828B}" dt="2022-02-02T11:19:10.125" v="2885" actId="478"/>
          <ac:picMkLst>
            <pc:docMk/>
            <pc:sldMk cId="1287729578" sldId="589"/>
            <ac:picMk id="1026" creationId="{53FCE8B9-A841-4FFD-A098-29BB37B8CE70}"/>
          </ac:picMkLst>
        </pc:picChg>
        <pc:picChg chg="add mod">
          <ac:chgData name="Igor Pravst" userId="7a9d7ce2-854a-4a64-817b-fa3c4c7da0fa" providerId="ADAL" clId="{EF4460B9-C6FE-463F-95EC-228722C4828B}" dt="2022-02-02T13:01:40.838" v="3836" actId="1035"/>
          <ac:picMkLst>
            <pc:docMk/>
            <pc:sldMk cId="1287729578" sldId="589"/>
            <ac:picMk id="1026" creationId="{EF46175D-CD69-4541-9B32-A9B361F4E024}"/>
          </ac:picMkLst>
        </pc:picChg>
        <pc:picChg chg="add mod">
          <ac:chgData name="Igor Pravst" userId="7a9d7ce2-854a-4a64-817b-fa3c4c7da0fa" providerId="ADAL" clId="{EF4460B9-C6FE-463F-95EC-228722C4828B}" dt="2022-02-02T13:00:04.743" v="3825" actId="1038"/>
          <ac:picMkLst>
            <pc:docMk/>
            <pc:sldMk cId="1287729578" sldId="589"/>
            <ac:picMk id="2050" creationId="{6BC124B5-85B6-4490-852F-F89414DA89E8}"/>
          </ac:picMkLst>
        </pc:picChg>
        <pc:picChg chg="del">
          <ac:chgData name="Igor Pravst" userId="7a9d7ce2-854a-4a64-817b-fa3c4c7da0fa" providerId="ADAL" clId="{EF4460B9-C6FE-463F-95EC-228722C4828B}" dt="2022-02-02T11:19:09.359" v="2884" actId="478"/>
          <ac:picMkLst>
            <pc:docMk/>
            <pc:sldMk cId="1287729578" sldId="589"/>
            <ac:picMk id="24582" creationId="{FA07626F-9129-4E73-902F-2C45F42B6753}"/>
          </ac:picMkLst>
        </pc:picChg>
        <pc:picChg chg="del">
          <ac:chgData name="Igor Pravst" userId="7a9d7ce2-854a-4a64-817b-fa3c4c7da0fa" providerId="ADAL" clId="{EF4460B9-C6FE-463F-95EC-228722C4828B}" dt="2022-02-02T11:19:10.614" v="2886" actId="478"/>
          <ac:picMkLst>
            <pc:docMk/>
            <pc:sldMk cId="1287729578" sldId="589"/>
            <ac:picMk id="24583" creationId="{93A00FF7-B61B-4F38-BEB5-EE29E2957294}"/>
          </ac:picMkLst>
        </pc:picChg>
      </pc:sldChg>
      <pc:sldChg chg="addSp delSp modSp add mod">
        <pc:chgData name="Igor Pravst" userId="7a9d7ce2-854a-4a64-817b-fa3c4c7da0fa" providerId="ADAL" clId="{EF4460B9-C6FE-463F-95EC-228722C4828B}" dt="2022-02-02T14:41:08.669" v="6287" actId="21"/>
        <pc:sldMkLst>
          <pc:docMk/>
          <pc:sldMk cId="1949785374" sldId="590"/>
        </pc:sldMkLst>
        <pc:spChg chg="mod">
          <ac:chgData name="Igor Pravst" userId="7a9d7ce2-854a-4a64-817b-fa3c4c7da0fa" providerId="ADAL" clId="{EF4460B9-C6FE-463F-95EC-228722C4828B}" dt="2022-02-02T14:41:08.669" v="6287" actId="21"/>
          <ac:spMkLst>
            <pc:docMk/>
            <pc:sldMk cId="1949785374" sldId="590"/>
            <ac:spMk id="6" creationId="{183CF347-7700-4F68-9B12-1352ECBADF65}"/>
          </ac:spMkLst>
        </pc:spChg>
        <pc:picChg chg="add mod">
          <ac:chgData name="Igor Pravst" userId="7a9d7ce2-854a-4a64-817b-fa3c4c7da0fa" providerId="ADAL" clId="{EF4460B9-C6FE-463F-95EC-228722C4828B}" dt="2022-02-02T12:14:48.701" v="3127" actId="1038"/>
          <ac:picMkLst>
            <pc:docMk/>
            <pc:sldMk cId="1949785374" sldId="590"/>
            <ac:picMk id="3" creationId="{F089F7D2-8E5E-4E63-9AB0-D122EDBBA793}"/>
          </ac:picMkLst>
        </pc:picChg>
        <pc:picChg chg="del">
          <ac:chgData name="Igor Pravst" userId="7a9d7ce2-854a-4a64-817b-fa3c4c7da0fa" providerId="ADAL" clId="{EF4460B9-C6FE-463F-95EC-228722C4828B}" dt="2022-02-02T12:13:22.716" v="3109" actId="478"/>
          <ac:picMkLst>
            <pc:docMk/>
            <pc:sldMk cId="1949785374" sldId="590"/>
            <ac:picMk id="5" creationId="{A8A7E0DE-2834-476F-8578-1074D622FF1A}"/>
          </ac:picMkLst>
        </pc:picChg>
        <pc:picChg chg="del">
          <ac:chgData name="Igor Pravst" userId="7a9d7ce2-854a-4a64-817b-fa3c4c7da0fa" providerId="ADAL" clId="{EF4460B9-C6FE-463F-95EC-228722C4828B}" dt="2022-02-02T12:13:23.397" v="3110" actId="478"/>
          <ac:picMkLst>
            <pc:docMk/>
            <pc:sldMk cId="1949785374" sldId="590"/>
            <ac:picMk id="7" creationId="{B53414B6-858F-433B-82A1-928A7E48F87A}"/>
          </ac:picMkLst>
        </pc:picChg>
        <pc:picChg chg="add mod">
          <ac:chgData name="Igor Pravst" userId="7a9d7ce2-854a-4a64-817b-fa3c4c7da0fa" providerId="ADAL" clId="{EF4460B9-C6FE-463F-95EC-228722C4828B}" dt="2022-02-02T12:14:47.718" v="3126" actId="1038"/>
          <ac:picMkLst>
            <pc:docMk/>
            <pc:sldMk cId="1949785374" sldId="590"/>
            <ac:picMk id="8" creationId="{BFF60F48-46B4-44FE-80A0-198476CB7143}"/>
          </ac:picMkLst>
        </pc:picChg>
        <pc:picChg chg="add mod">
          <ac:chgData name="Igor Pravst" userId="7a9d7ce2-854a-4a64-817b-fa3c4c7da0fa" providerId="ADAL" clId="{EF4460B9-C6FE-463F-95EC-228722C4828B}" dt="2022-02-02T12:14:46.330" v="3125" actId="1076"/>
          <ac:picMkLst>
            <pc:docMk/>
            <pc:sldMk cId="1949785374" sldId="590"/>
            <ac:picMk id="10" creationId="{8BD98777-564B-42EB-96BE-D24584C72C7F}"/>
          </ac:picMkLst>
        </pc:picChg>
      </pc:sldChg>
      <pc:sldChg chg="addSp modSp add del mod">
        <pc:chgData name="Igor Pravst" userId="7a9d7ce2-854a-4a64-817b-fa3c4c7da0fa" providerId="ADAL" clId="{EF4460B9-C6FE-463F-95EC-228722C4828B}" dt="2022-02-03T09:03:44.883" v="6335" actId="47"/>
        <pc:sldMkLst>
          <pc:docMk/>
          <pc:sldMk cId="4099245547" sldId="592"/>
        </pc:sldMkLst>
        <pc:spChg chg="add mod ord">
          <ac:chgData name="Igor Pravst" userId="7a9d7ce2-854a-4a64-817b-fa3c4c7da0fa" providerId="ADAL" clId="{EF4460B9-C6FE-463F-95EC-228722C4828B}" dt="2022-02-03T07:55:29.252" v="6328" actId="167"/>
          <ac:spMkLst>
            <pc:docMk/>
            <pc:sldMk cId="4099245547" sldId="592"/>
            <ac:spMk id="7" creationId="{C8DF82C8-4845-4406-8656-5F6E15902C40}"/>
          </ac:spMkLst>
        </pc:spChg>
      </pc:sldChg>
      <pc:sldChg chg="addSp modSp add del mod">
        <pc:chgData name="Igor Pravst" userId="7a9d7ce2-854a-4a64-817b-fa3c4c7da0fa" providerId="ADAL" clId="{EF4460B9-C6FE-463F-95EC-228722C4828B}" dt="2022-02-03T09:03:44.883" v="6335" actId="47"/>
        <pc:sldMkLst>
          <pc:docMk/>
          <pc:sldMk cId="2988669640" sldId="593"/>
        </pc:sldMkLst>
        <pc:spChg chg="add mod ord">
          <ac:chgData name="Igor Pravst" userId="7a9d7ce2-854a-4a64-817b-fa3c4c7da0fa" providerId="ADAL" clId="{EF4460B9-C6FE-463F-95EC-228722C4828B}" dt="2022-02-03T07:55:42.050" v="6332" actId="167"/>
          <ac:spMkLst>
            <pc:docMk/>
            <pc:sldMk cId="2988669640" sldId="593"/>
            <ac:spMk id="18" creationId="{386834C3-1F76-4788-A9A8-9A505760170B}"/>
          </ac:spMkLst>
        </pc:spChg>
      </pc:sldChg>
      <pc:sldMasterChg chg="addSp delSp modSp mod">
        <pc:chgData name="Igor Pravst" userId="7a9d7ce2-854a-4a64-817b-fa3c4c7da0fa" providerId="ADAL" clId="{EF4460B9-C6FE-463F-95EC-228722C4828B}" dt="2022-01-28T10:21:30.799" v="1168" actId="21"/>
        <pc:sldMasterMkLst>
          <pc:docMk/>
          <pc:sldMasterMk cId="0" sldId="2147483651"/>
        </pc:sldMasterMkLst>
        <pc:picChg chg="add mod">
          <ac:chgData name="Igor Pravst" userId="7a9d7ce2-854a-4a64-817b-fa3c4c7da0fa" providerId="ADAL" clId="{EF4460B9-C6FE-463F-95EC-228722C4828B}" dt="2022-01-28T10:21:26.061" v="1167" actId="1038"/>
          <ac:picMkLst>
            <pc:docMk/>
            <pc:sldMasterMk cId="0" sldId="2147483651"/>
            <ac:picMk id="11" creationId="{7D8B0435-086A-4F61-BA20-9C9ED5A400B0}"/>
          </ac:picMkLst>
        </pc:picChg>
        <pc:picChg chg="del mod">
          <ac:chgData name="Igor Pravst" userId="7a9d7ce2-854a-4a64-817b-fa3c4c7da0fa" providerId="ADAL" clId="{EF4460B9-C6FE-463F-95EC-228722C4828B}" dt="2022-01-28T10:21:30.799" v="1168" actId="21"/>
          <ac:picMkLst>
            <pc:docMk/>
            <pc:sldMasterMk cId="0" sldId="2147483651"/>
            <ac:picMk id="1034" creationId="{5EA2A51E-DCD4-46C6-B4C5-EE4EBF0C6656}"/>
          </ac:picMkLst>
        </pc:pic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glave 1">
            <a:extLst>
              <a:ext uri="{FF2B5EF4-FFF2-40B4-BE49-F238E27FC236}">
                <a16:creationId xmlns:a16="http://schemas.microsoft.com/office/drawing/2014/main" id="{95F60464-5FEE-49A7-AA07-393B60800F7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33571" cy="49464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3" name="Ograda datuma 2">
            <a:extLst>
              <a:ext uri="{FF2B5EF4-FFF2-40B4-BE49-F238E27FC236}">
                <a16:creationId xmlns:a16="http://schemas.microsoft.com/office/drawing/2014/main" id="{BC8FCFC1-2C42-45E3-8DEE-A8D2BBFA0F2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34061" y="0"/>
            <a:ext cx="2933571" cy="49464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95498A38-2245-49FE-8F08-462175FFFEDB}" type="datetimeFigureOut">
              <a:rPr lang="sl-SI"/>
              <a:pPr>
                <a:defRPr/>
              </a:pPr>
              <a:t>22. 08. 2022</a:t>
            </a:fld>
            <a:endParaRPr lang="sl-SI"/>
          </a:p>
        </p:txBody>
      </p:sp>
      <p:sp>
        <p:nvSpPr>
          <p:cNvPr id="4" name="Ograda noge 3">
            <a:extLst>
              <a:ext uri="{FF2B5EF4-FFF2-40B4-BE49-F238E27FC236}">
                <a16:creationId xmlns:a16="http://schemas.microsoft.com/office/drawing/2014/main" id="{3D8692D3-8E91-4908-AC41-BF0B0C212C9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09718"/>
            <a:ext cx="2933571" cy="49464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5" name="Ograda številke diapozitiva 4">
            <a:extLst>
              <a:ext uri="{FF2B5EF4-FFF2-40B4-BE49-F238E27FC236}">
                <a16:creationId xmlns:a16="http://schemas.microsoft.com/office/drawing/2014/main" id="{C5387F80-92CD-47C8-8221-45579B11C5F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34061" y="9409718"/>
            <a:ext cx="2933571" cy="49464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D27AC738-4AD1-4917-9B29-325113545B30}" type="slidenum">
              <a:rPr lang="sl-SI" altLang="sl-SI"/>
              <a:pPr>
                <a:defRPr/>
              </a:pPr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glave 1">
            <a:extLst>
              <a:ext uri="{FF2B5EF4-FFF2-40B4-BE49-F238E27FC236}">
                <a16:creationId xmlns:a16="http://schemas.microsoft.com/office/drawing/2014/main" id="{AA3425A8-2C0A-4E85-A7D7-1BD0AAC1D81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33571" cy="494645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 eaLnBrk="1" hangingPunct="1">
              <a:defRPr sz="1300"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3" name="Ograda datuma 2">
            <a:extLst>
              <a:ext uri="{FF2B5EF4-FFF2-40B4-BE49-F238E27FC236}">
                <a16:creationId xmlns:a16="http://schemas.microsoft.com/office/drawing/2014/main" id="{C8903F77-35FD-4818-A8FF-AF1FFD7BE895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34061" y="0"/>
            <a:ext cx="2933571" cy="494645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 eaLnBrk="1" hangingPunct="1">
              <a:defRPr sz="1300"/>
            </a:lvl1pPr>
          </a:lstStyle>
          <a:p>
            <a:pPr>
              <a:defRPr/>
            </a:pPr>
            <a:fld id="{DCD1A4FD-248A-4854-B4C9-79979411550D}" type="datetimeFigureOut">
              <a:rPr lang="sl-SI"/>
              <a:pPr>
                <a:defRPr/>
              </a:pPr>
              <a:t>22. 08. 2022</a:t>
            </a:fld>
            <a:endParaRPr lang="sl-SI"/>
          </a:p>
        </p:txBody>
      </p:sp>
      <p:sp>
        <p:nvSpPr>
          <p:cNvPr id="4" name="Ograda stranske slike 3">
            <a:extLst>
              <a:ext uri="{FF2B5EF4-FFF2-40B4-BE49-F238E27FC236}">
                <a16:creationId xmlns:a16="http://schemas.microsoft.com/office/drawing/2014/main" id="{ECE5C6B6-63FF-4BDE-A4DC-7E664767561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909638" y="742950"/>
            <a:ext cx="4949825" cy="3713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pPr lvl="0"/>
            <a:endParaRPr lang="sl-SI" noProof="0"/>
          </a:p>
        </p:txBody>
      </p:sp>
      <p:sp>
        <p:nvSpPr>
          <p:cNvPr id="5" name="Ograda opomb 4">
            <a:extLst>
              <a:ext uri="{FF2B5EF4-FFF2-40B4-BE49-F238E27FC236}">
                <a16:creationId xmlns:a16="http://schemas.microsoft.com/office/drawing/2014/main" id="{08E08703-DC03-456E-BD0E-2871A61394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77205" y="4704040"/>
            <a:ext cx="5414692" cy="4458355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sl-SI" noProof="0"/>
              <a:t>Uredite sloge besedila matrice</a:t>
            </a:r>
          </a:p>
          <a:p>
            <a:pPr lvl="1"/>
            <a:r>
              <a:rPr lang="sl-SI" noProof="0"/>
              <a:t>Druga raven</a:t>
            </a:r>
          </a:p>
          <a:p>
            <a:pPr lvl="2"/>
            <a:r>
              <a:rPr lang="sl-SI" noProof="0"/>
              <a:t>Tretja raven</a:t>
            </a:r>
          </a:p>
          <a:p>
            <a:pPr lvl="3"/>
            <a:r>
              <a:rPr lang="sl-SI" noProof="0"/>
              <a:t>Četrta raven</a:t>
            </a:r>
          </a:p>
          <a:p>
            <a:pPr lvl="4"/>
            <a:r>
              <a:rPr lang="sl-SI" noProof="0"/>
              <a:t>Peta raven</a:t>
            </a:r>
          </a:p>
        </p:txBody>
      </p:sp>
      <p:sp>
        <p:nvSpPr>
          <p:cNvPr id="6" name="Ograda noge 5">
            <a:extLst>
              <a:ext uri="{FF2B5EF4-FFF2-40B4-BE49-F238E27FC236}">
                <a16:creationId xmlns:a16="http://schemas.microsoft.com/office/drawing/2014/main" id="{150EB07E-4A4B-4AD6-BEFE-56ED696161A7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9409718"/>
            <a:ext cx="2933571" cy="494645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 eaLnBrk="1" hangingPunct="1">
              <a:defRPr sz="1300"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7" name="Ograda številke diapozitiva 6">
            <a:extLst>
              <a:ext uri="{FF2B5EF4-FFF2-40B4-BE49-F238E27FC236}">
                <a16:creationId xmlns:a16="http://schemas.microsoft.com/office/drawing/2014/main" id="{159BEF43-7676-4500-9433-387904D0904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34061" y="9409718"/>
            <a:ext cx="2933571" cy="494645"/>
          </a:xfrm>
          <a:prstGeom prst="rect">
            <a:avLst/>
          </a:prstGeom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300"/>
            </a:lvl1pPr>
          </a:lstStyle>
          <a:p>
            <a:pPr>
              <a:defRPr/>
            </a:pPr>
            <a:fld id="{032A30A7-2EAF-487D-9B51-C903FEADAC53}" type="slidenum">
              <a:rPr lang="sl-SI" altLang="sl-SI"/>
              <a:pPr>
                <a:defRPr/>
              </a:pPr>
              <a:t>‹#›</a:t>
            </a:fld>
            <a:endParaRPr lang="sl-SI" altLang="sl-S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Označba mesta stranske slike 1">
            <a:extLst>
              <a:ext uri="{FF2B5EF4-FFF2-40B4-BE49-F238E27FC236}">
                <a16:creationId xmlns:a16="http://schemas.microsoft.com/office/drawing/2014/main" id="{E56E623B-B6FC-4A2F-BDBD-58ED0130B36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Označba mesta opomb 2">
            <a:extLst>
              <a:ext uri="{FF2B5EF4-FFF2-40B4-BE49-F238E27FC236}">
                <a16:creationId xmlns:a16="http://schemas.microsoft.com/office/drawing/2014/main" id="{F601A4A7-AC60-4C57-9640-29942D47A58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sl-SI" altLang="sl-SI"/>
          </a:p>
        </p:txBody>
      </p:sp>
      <p:sp>
        <p:nvSpPr>
          <p:cNvPr id="6148" name="Označba mesta številke diapozitiva 3">
            <a:extLst>
              <a:ext uri="{FF2B5EF4-FFF2-40B4-BE49-F238E27FC236}">
                <a16:creationId xmlns:a16="http://schemas.microsoft.com/office/drawing/2014/main" id="{CD2E01A1-38BB-4D89-B5F5-7920D5FD00E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54773D-74CB-4E20-BA69-5F5E7657B509}" type="slidenum">
              <a:rPr kumimoji="0" lang="sl-SI" altLang="sl-SI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sl-SI" altLang="sl-SI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57372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>
            <a:extLst>
              <a:ext uri="{FF2B5EF4-FFF2-40B4-BE49-F238E27FC236}">
                <a16:creationId xmlns:a16="http://schemas.microsoft.com/office/drawing/2014/main" id="{DF97BB4B-7E1C-494C-B64C-BFE0DA22D528}"/>
              </a:ext>
            </a:extLst>
          </p:cNvPr>
          <p:cNvSpPr/>
          <p:nvPr/>
        </p:nvSpPr>
        <p:spPr>
          <a:xfrm>
            <a:off x="9001125" y="4846638"/>
            <a:ext cx="142875" cy="201136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id="{817DB7E4-23BB-453A-A39B-3CA343E7462C}"/>
              </a:ext>
            </a:extLst>
          </p:cNvPr>
          <p:cNvSpPr/>
          <p:nvPr/>
        </p:nvSpPr>
        <p:spPr>
          <a:xfrm>
            <a:off x="9001125" y="0"/>
            <a:ext cx="142875" cy="48466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28600"/>
            <a:ext cx="7772400" cy="4571999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8800" spc="-80" baseline="0">
                <a:solidFill>
                  <a:schemeClr val="tx1"/>
                </a:solidFill>
              </a:defRPr>
            </a:lvl1pPr>
          </a:lstStyle>
          <a:p>
            <a:r>
              <a:rPr lang="sl-SI"/>
              <a:t>Uredite slog naslova matrice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800600"/>
            <a:ext cx="6858000" cy="914400"/>
          </a:xfrm>
        </p:spPr>
        <p:txBody>
          <a:bodyPr/>
          <a:lstStyle>
            <a:lvl1pPr marL="0" indent="0" algn="l">
              <a:buNone/>
              <a:defRPr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/>
              <a:t>Uredite slog podnaslova matrice</a:t>
            </a:r>
            <a:endParaRPr lang="en-US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DA79F19C-3AE1-4AB4-80DF-280EC0999C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C89BB083-F734-4611-AFEC-3EEF5CB4F8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98D16FFA-B6CF-475A-BF3C-B97E6230EA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BBE17B29-65AB-4267-A070-DEC9B37ED3D4}" type="slidenum">
              <a:rPr lang="fr-FR" altLang="sl-SI"/>
              <a:pPr>
                <a:defRPr/>
              </a:pPr>
              <a:t>‹#›</a:t>
            </a:fld>
            <a:endParaRPr lang="fr-FR" altLang="sl-SI"/>
          </a:p>
        </p:txBody>
      </p:sp>
    </p:spTree>
    <p:extLst>
      <p:ext uri="{BB962C8B-B14F-4D97-AF65-F5344CB8AC3E}">
        <p14:creationId xmlns:p14="http://schemas.microsoft.com/office/powerpoint/2010/main" val="4346742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7767A1-F029-456C-8E70-A1805B441E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6851DE-5FAD-4331-AEA2-85CDD093E1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8CC807-2532-444E-8E23-69DE679B2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5AD387-0E24-4D8C-8844-B31474BA65D4}" type="slidenum">
              <a:rPr lang="fr-FR" altLang="sl-SI"/>
              <a:pPr>
                <a:defRPr/>
              </a:pPr>
              <a:t>‹#›</a:t>
            </a:fld>
            <a:endParaRPr lang="fr-FR" altLang="sl-SI"/>
          </a:p>
        </p:txBody>
      </p:sp>
    </p:spTree>
    <p:extLst>
      <p:ext uri="{BB962C8B-B14F-4D97-AF65-F5344CB8AC3E}">
        <p14:creationId xmlns:p14="http://schemas.microsoft.com/office/powerpoint/2010/main" val="2781435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718018-07A4-4C51-8766-059101565D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DCB109-9B01-4B27-9676-D3EFC1247A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76E264-7CFF-446B-8DE0-975CEDB565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D259C5-31EE-4421-A7CE-916522D809E4}" type="slidenum">
              <a:rPr lang="fr-FR" altLang="sl-SI"/>
              <a:pPr>
                <a:defRPr/>
              </a:pPr>
              <a:t>‹#›</a:t>
            </a:fld>
            <a:endParaRPr lang="fr-FR" altLang="sl-SI"/>
          </a:p>
        </p:txBody>
      </p:sp>
      <p:sp>
        <p:nvSpPr>
          <p:cNvPr id="8" name="Označba mesta vsebine 7">
            <a:extLst>
              <a:ext uri="{FF2B5EF4-FFF2-40B4-BE49-F238E27FC236}">
                <a16:creationId xmlns:a16="http://schemas.microsoft.com/office/drawing/2014/main" id="{3376E22F-B1B3-4406-ACBA-35C97486007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684963" y="6640513"/>
            <a:ext cx="914400" cy="914400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</p:spTree>
    <p:extLst>
      <p:ext uri="{BB962C8B-B14F-4D97-AF65-F5344CB8AC3E}">
        <p14:creationId xmlns:p14="http://schemas.microsoft.com/office/powerpoint/2010/main" val="13181701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0322A34-C262-494D-AF79-96E9006676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2400"/>
            <a:ext cx="57912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sl-SI"/>
              <a:t>Uredite slog naslova matrice</a:t>
            </a:r>
            <a:endParaRPr lang="en-US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84C0C622-E46C-44BF-9483-53375A42987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752600"/>
            <a:ext cx="7620000" cy="437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l-SI" altLang="sl-SI"/>
              <a:t>Uredite sloge besedila matrice</a:t>
            </a:r>
          </a:p>
          <a:p>
            <a:pPr lvl="1"/>
            <a:r>
              <a:rPr lang="sl-SI" altLang="sl-SI"/>
              <a:t>Druga raven</a:t>
            </a:r>
          </a:p>
          <a:p>
            <a:pPr lvl="2"/>
            <a:r>
              <a:rPr lang="sl-SI" altLang="sl-SI"/>
              <a:t>Tretja raven</a:t>
            </a:r>
          </a:p>
          <a:p>
            <a:pPr lvl="3"/>
            <a:r>
              <a:rPr lang="sl-SI" altLang="sl-SI"/>
              <a:t>Četrta raven</a:t>
            </a:r>
          </a:p>
          <a:p>
            <a:pPr lvl="4"/>
            <a:r>
              <a:rPr lang="sl-SI" altLang="sl-SI"/>
              <a:t>Peta raven</a:t>
            </a:r>
            <a:endParaRPr lang="en-US" altLang="sl-S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623B46-FDF7-4B9C-AFAD-CEE2E677AD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172200"/>
            <a:ext cx="3429000" cy="304800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lvl1pPr algn="l" eaLnBrk="1" hangingPunct="1">
              <a:defRPr sz="1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06C23E-327F-4896-9F20-6EA6D7F8FA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7200" y="6492875"/>
            <a:ext cx="3429000" cy="284163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 eaLnBrk="1" hangingPunct="1">
              <a:defRPr sz="1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D07385-147F-43E0-8A94-9B9852FCDE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 rot="16200000">
            <a:off x="8227219" y="5885656"/>
            <a:ext cx="1316038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2400" b="1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6F95F03A-6D73-4DE8-8B68-9728CC647C93}" type="slidenum">
              <a:rPr lang="fr-FR" altLang="sl-SI"/>
              <a:pPr>
                <a:defRPr/>
              </a:pPr>
              <a:t>‹#›</a:t>
            </a:fld>
            <a:endParaRPr lang="fr-FR" altLang="sl-SI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0C84B3E-896D-4176-9781-4655559957E9}"/>
              </a:ext>
            </a:extLst>
          </p:cNvPr>
          <p:cNvSpPr/>
          <p:nvPr/>
        </p:nvSpPr>
        <p:spPr>
          <a:xfrm>
            <a:off x="9001125" y="0"/>
            <a:ext cx="142875" cy="137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26F2890-142D-4851-83A9-E54F3F3EC2DA}"/>
              </a:ext>
            </a:extLst>
          </p:cNvPr>
          <p:cNvSpPr/>
          <p:nvPr/>
        </p:nvSpPr>
        <p:spPr>
          <a:xfrm>
            <a:off x="9001125" y="1371600"/>
            <a:ext cx="142875" cy="548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pic>
        <p:nvPicPr>
          <p:cNvPr id="1033" name="Slika 2">
            <a:extLst>
              <a:ext uri="{FF2B5EF4-FFF2-40B4-BE49-F238E27FC236}">
                <a16:creationId xmlns:a16="http://schemas.microsoft.com/office/drawing/2014/main" id="{F5CF0662-0440-47A8-8806-6E4111942BF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38" y="6292850"/>
            <a:ext cx="1119187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Slika 10" descr="Slika, ki vsebuje besede besedilo&#10;&#10;Opis je samodejno ustvarjen">
            <a:extLst>
              <a:ext uri="{FF2B5EF4-FFF2-40B4-BE49-F238E27FC236}">
                <a16:creationId xmlns:a16="http://schemas.microsoft.com/office/drawing/2014/main" id="{7D8B0435-086A-4F61-BA20-9C9ED5A400B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9642" y="6307475"/>
            <a:ext cx="1834846" cy="5207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98" r:id="rId1"/>
    <p:sldLayoutId id="2147483897" r:id="rId2"/>
    <p:sldLayoutId id="2147483899" r:id="rId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 cap="all" spc="-6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ts val="600"/>
        </a:spcAft>
        <a:buFont typeface="Arial" panose="020B0604020202020204" pitchFamily="34" charset="0"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563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B0E6CB5-BB84-4F25-B311-12C399EE16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3671" y="1693106"/>
            <a:ext cx="7772400" cy="3744913"/>
          </a:xfrm>
        </p:spPr>
        <p:txBody>
          <a:bodyPr/>
          <a:lstStyle/>
          <a:p>
            <a:pPr>
              <a:defRPr/>
            </a:pPr>
            <a:r>
              <a:rPr lang="it-IT" sz="3200" b="1" dirty="0" err="1">
                <a:solidFill>
                  <a:srgbClr val="C00000"/>
                </a:solidFill>
              </a:rPr>
              <a:t>Inovativni</a:t>
            </a:r>
            <a:r>
              <a:rPr lang="it-IT" sz="3200" b="1" dirty="0">
                <a:solidFill>
                  <a:srgbClr val="C00000"/>
                </a:solidFill>
              </a:rPr>
              <a:t> </a:t>
            </a:r>
            <a:r>
              <a:rPr lang="it-IT" sz="3200" b="1" dirty="0" err="1">
                <a:solidFill>
                  <a:srgbClr val="C00000"/>
                </a:solidFill>
              </a:rPr>
              <a:t>pristopi</a:t>
            </a:r>
            <a:r>
              <a:rPr lang="it-IT" sz="3200" b="1" dirty="0">
                <a:solidFill>
                  <a:srgbClr val="C00000"/>
                </a:solidFill>
              </a:rPr>
              <a:t> </a:t>
            </a:r>
            <a:r>
              <a:rPr lang="it-IT" sz="3200" b="1" dirty="0" err="1">
                <a:solidFill>
                  <a:srgbClr val="C00000"/>
                </a:solidFill>
              </a:rPr>
              <a:t>pri</a:t>
            </a:r>
            <a:r>
              <a:rPr lang="it-IT" sz="3200" b="1" dirty="0">
                <a:solidFill>
                  <a:srgbClr val="C00000"/>
                </a:solidFill>
              </a:rPr>
              <a:t> </a:t>
            </a:r>
            <a:r>
              <a:rPr lang="it-IT" sz="3200" b="1" dirty="0" err="1">
                <a:solidFill>
                  <a:srgbClr val="C00000"/>
                </a:solidFill>
              </a:rPr>
              <a:t>razširjanju</a:t>
            </a:r>
            <a:r>
              <a:rPr lang="it-IT" sz="3200" b="1" dirty="0">
                <a:solidFill>
                  <a:srgbClr val="C00000"/>
                </a:solidFill>
              </a:rPr>
              <a:t> </a:t>
            </a:r>
            <a:r>
              <a:rPr lang="it-IT" sz="3200" b="1" dirty="0" err="1">
                <a:solidFill>
                  <a:srgbClr val="C00000"/>
                </a:solidFill>
              </a:rPr>
              <a:t>informacij</a:t>
            </a:r>
            <a:r>
              <a:rPr lang="it-IT" sz="3200" b="1" dirty="0">
                <a:solidFill>
                  <a:srgbClr val="C00000"/>
                </a:solidFill>
              </a:rPr>
              <a:t> </a:t>
            </a:r>
            <a:br>
              <a:rPr lang="sl-SI" sz="3200" b="1">
                <a:solidFill>
                  <a:srgbClr val="C00000"/>
                </a:solidFill>
              </a:rPr>
            </a:br>
            <a:r>
              <a:rPr lang="it-IT" sz="3200" b="1">
                <a:solidFill>
                  <a:srgbClr val="C00000"/>
                </a:solidFill>
              </a:rPr>
              <a:t>o </a:t>
            </a:r>
            <a:r>
              <a:rPr lang="it-IT" sz="3200" b="1" dirty="0" err="1">
                <a:solidFill>
                  <a:srgbClr val="C00000"/>
                </a:solidFill>
              </a:rPr>
              <a:t>prehrani</a:t>
            </a:r>
            <a:endParaRPr lang="sl-SI" sz="3200" dirty="0">
              <a:solidFill>
                <a:srgbClr val="C00000"/>
              </a:solidFill>
            </a:endParaRP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E09C8A6F-DA5C-4A01-9D22-D568B85D0C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3850" y="5876925"/>
            <a:ext cx="6858000" cy="698500"/>
          </a:xfrm>
        </p:spPr>
        <p:txBody>
          <a:bodyPr/>
          <a:lstStyle/>
          <a:p>
            <a:pPr>
              <a:spcAft>
                <a:spcPts val="0"/>
              </a:spcAft>
              <a:defRPr/>
            </a:pPr>
            <a:r>
              <a:rPr lang="sl-SI" sz="1800" dirty="0"/>
              <a:t>doc. dr. </a:t>
            </a:r>
            <a:r>
              <a:rPr lang="sl-SI" sz="1800" dirty="0" err="1"/>
              <a:t>anita</a:t>
            </a:r>
            <a:r>
              <a:rPr lang="sl-SI" sz="1800" dirty="0"/>
              <a:t> </a:t>
            </a:r>
            <a:r>
              <a:rPr lang="sl-SI" sz="1800" dirty="0" err="1"/>
              <a:t>kušar</a:t>
            </a:r>
            <a:endParaRPr lang="sl-SI" sz="1800" dirty="0"/>
          </a:p>
          <a:p>
            <a:pPr>
              <a:spcAft>
                <a:spcPts val="0"/>
              </a:spcAft>
              <a:defRPr/>
            </a:pPr>
            <a:r>
              <a:rPr lang="sl-SI" sz="1800" dirty="0">
                <a:solidFill>
                  <a:schemeClr val="tx1"/>
                </a:solidFill>
              </a:rPr>
              <a:t>INŠTITUT ZA NUTRICIONISTIKO</a:t>
            </a:r>
          </a:p>
        </p:txBody>
      </p:sp>
      <p:pic>
        <p:nvPicPr>
          <p:cNvPr id="5124" name="Picture 7" descr="nutris_si_logo">
            <a:extLst>
              <a:ext uri="{FF2B5EF4-FFF2-40B4-BE49-F238E27FC236}">
                <a16:creationId xmlns:a16="http://schemas.microsoft.com/office/drawing/2014/main" id="{DAE4A503-7756-4FB1-88DA-FA795B8D98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9724" y="324192"/>
            <a:ext cx="1569429" cy="158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oljeZBesedilom 3">
            <a:extLst>
              <a:ext uri="{FF2B5EF4-FFF2-40B4-BE49-F238E27FC236}">
                <a16:creationId xmlns:a16="http://schemas.microsoft.com/office/drawing/2014/main" id="{8A8094D2-0767-4A75-ADF5-4AA0992C9CF4}"/>
              </a:ext>
            </a:extLst>
          </p:cNvPr>
          <p:cNvSpPr txBox="1"/>
          <p:nvPr/>
        </p:nvSpPr>
        <p:spPr>
          <a:xfrm>
            <a:off x="468313" y="404813"/>
            <a:ext cx="6116637" cy="9233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sl-SI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Sejem AGRA</a:t>
            </a:r>
          </a:p>
          <a:p>
            <a:pPr eaLnBrk="1" hangingPunct="1">
              <a:defRPr/>
            </a:pPr>
            <a:r>
              <a:rPr lang="sl-SI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Srečanje partnerjev SRIP HRANA</a:t>
            </a:r>
          </a:p>
          <a:p>
            <a:pPr>
              <a:defRPr/>
            </a:pPr>
            <a:r>
              <a:rPr lang="sl-SI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Gornja Radgona, 24.8.2022</a:t>
            </a:r>
          </a:p>
        </p:txBody>
      </p:sp>
    </p:spTree>
    <p:extLst>
      <p:ext uri="{BB962C8B-B14F-4D97-AF65-F5344CB8AC3E}">
        <p14:creationId xmlns:p14="http://schemas.microsoft.com/office/powerpoint/2010/main" val="4809985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id="{56985503-AEC1-7059-1844-F98FDDD0DA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397" y="155123"/>
            <a:ext cx="4250191" cy="6141058"/>
          </a:xfrm>
          <a:prstGeom prst="rect">
            <a:avLst/>
          </a:prstGeom>
        </p:spPr>
      </p:pic>
      <p:pic>
        <p:nvPicPr>
          <p:cNvPr id="5" name="Slika 4" descr="Slika, ki vsebuje besede besedilo&#10;&#10;Opis je samodejno ustvarjen">
            <a:extLst>
              <a:ext uri="{FF2B5EF4-FFF2-40B4-BE49-F238E27FC236}">
                <a16:creationId xmlns:a16="http://schemas.microsoft.com/office/drawing/2014/main" id="{46D4172E-D03A-1935-91E6-B4DD683269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2463" y="787652"/>
            <a:ext cx="3243816" cy="4185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0109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orda je slika naslednjega: besedilo">
            <a:extLst>
              <a:ext uri="{FF2B5EF4-FFF2-40B4-BE49-F238E27FC236}">
                <a16:creationId xmlns:a16="http://schemas.microsoft.com/office/drawing/2014/main" id="{289BC578-E5C5-BA65-4A06-F1003D61D1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30" y="143798"/>
            <a:ext cx="3462403" cy="2902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id="{6B19E957-64FB-ADC6-FEF6-1029B8DE09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0910" y="0"/>
            <a:ext cx="2477712" cy="4404821"/>
          </a:xfrm>
          <a:prstGeom prst="rect">
            <a:avLst/>
          </a:prstGeom>
        </p:spPr>
      </p:pic>
      <p:pic>
        <p:nvPicPr>
          <p:cNvPr id="1032" name="Picture 8" descr="Morda je slika naslednjega: besedilo">
            <a:extLst>
              <a:ext uri="{FF2B5EF4-FFF2-40B4-BE49-F238E27FC236}">
                <a16:creationId xmlns:a16="http://schemas.microsoft.com/office/drawing/2014/main" id="{264B690E-D9D1-DA11-F6BA-DB1DF4EE3F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5172" y="316871"/>
            <a:ext cx="2924269" cy="2924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značba mesta vsebine 4">
            <a:extLst>
              <a:ext uri="{FF2B5EF4-FFF2-40B4-BE49-F238E27FC236}">
                <a16:creationId xmlns:a16="http://schemas.microsoft.com/office/drawing/2014/main" id="{1A68CAAA-3257-A185-E75E-705F275899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455" y="3303885"/>
            <a:ext cx="4563576" cy="3300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Opis slike ni na voljo.">
            <a:extLst>
              <a:ext uri="{FF2B5EF4-FFF2-40B4-BE49-F238E27FC236}">
                <a16:creationId xmlns:a16="http://schemas.microsoft.com/office/drawing/2014/main" id="{B931BFCB-0EB1-1FAD-F973-202BB20C30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1369" y="3863725"/>
            <a:ext cx="2994275" cy="2994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09553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id="{22F5A5A3-E83B-08B3-02FC-298FC1D25D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654" t="22409" r="18811" b="8592"/>
          <a:stretch/>
        </p:blipFill>
        <p:spPr>
          <a:xfrm>
            <a:off x="0" y="0"/>
            <a:ext cx="3954332" cy="4200808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735C1D8B-DDB0-7C1A-6DD7-7F1FE48B46F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654" t="22936" r="19406" b="6983"/>
          <a:stretch/>
        </p:blipFill>
        <p:spPr>
          <a:xfrm>
            <a:off x="3612332" y="0"/>
            <a:ext cx="3623678" cy="3974471"/>
          </a:xfrm>
          <a:prstGeom prst="rect">
            <a:avLst/>
          </a:prstGeom>
        </p:spPr>
      </p:pic>
      <p:pic>
        <p:nvPicPr>
          <p:cNvPr id="15" name="Slika 14">
            <a:extLst>
              <a:ext uri="{FF2B5EF4-FFF2-40B4-BE49-F238E27FC236}">
                <a16:creationId xmlns:a16="http://schemas.microsoft.com/office/drawing/2014/main" id="{96D415F7-D238-615F-2F35-5F605F88801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5148" t="22761" r="19307" b="26018"/>
          <a:stretch/>
        </p:blipFill>
        <p:spPr>
          <a:xfrm>
            <a:off x="2157679" y="4042371"/>
            <a:ext cx="3473576" cy="2815629"/>
          </a:xfrm>
          <a:prstGeom prst="rect">
            <a:avLst/>
          </a:prstGeom>
        </p:spPr>
      </p:pic>
      <p:pic>
        <p:nvPicPr>
          <p:cNvPr id="17" name="Slika 16">
            <a:extLst>
              <a:ext uri="{FF2B5EF4-FFF2-40B4-BE49-F238E27FC236}">
                <a16:creationId xmlns:a16="http://schemas.microsoft.com/office/drawing/2014/main" id="{46D27D1A-C2E6-478C-6329-AB248A20538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4655" t="23465" r="18910" b="8416"/>
          <a:stretch/>
        </p:blipFill>
        <p:spPr>
          <a:xfrm>
            <a:off x="5658415" y="3354309"/>
            <a:ext cx="3331676" cy="3503691"/>
          </a:xfrm>
          <a:prstGeom prst="rect">
            <a:avLst/>
          </a:prstGeom>
        </p:spPr>
      </p:pic>
      <p:pic>
        <p:nvPicPr>
          <p:cNvPr id="18" name="Slika 17">
            <a:extLst>
              <a:ext uri="{FF2B5EF4-FFF2-40B4-BE49-F238E27FC236}">
                <a16:creationId xmlns:a16="http://schemas.microsoft.com/office/drawing/2014/main" id="{063E2750-F551-3D95-2ED2-6977CDCCFA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00647" y="0"/>
            <a:ext cx="3243353" cy="3603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7259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slov 1">
            <a:extLst>
              <a:ext uri="{FF2B5EF4-FFF2-40B4-BE49-F238E27FC236}">
                <a16:creationId xmlns:a16="http://schemas.microsoft.com/office/drawing/2014/main" id="{4C3124AD-2194-42D7-BBB7-6578F40947DB}"/>
              </a:ext>
            </a:extLst>
          </p:cNvPr>
          <p:cNvSpPr txBox="1">
            <a:spLocks/>
          </p:cNvSpPr>
          <p:nvPr/>
        </p:nvSpPr>
        <p:spPr>
          <a:xfrm>
            <a:off x="457200" y="152400"/>
            <a:ext cx="8147050" cy="684312"/>
          </a:xfrm>
          <a:prstGeom prst="rect">
            <a:avLst/>
          </a:prstGeom>
        </p:spPr>
        <p:txBody>
          <a:bodyPr anchor="b">
            <a:normAutofit fontScale="97500"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 cap="all" spc="-6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9pPr>
          </a:lstStyle>
          <a:p>
            <a:pPr>
              <a:defRPr/>
            </a:pPr>
            <a:r>
              <a:rPr lang="sl-SI" sz="3100" b="1" dirty="0">
                <a:solidFill>
                  <a:srgbClr val="C00000"/>
                </a:solidFill>
              </a:rPr>
              <a:t>Razširjanje IZVEN SPLETA</a:t>
            </a:r>
            <a:endParaRPr lang="sl-SI" dirty="0">
              <a:solidFill>
                <a:srgbClr val="C00000"/>
              </a:solidFill>
            </a:endParaRPr>
          </a:p>
        </p:txBody>
      </p:sp>
      <p:sp>
        <p:nvSpPr>
          <p:cNvPr id="5" name="Označba mesta vsebine 2">
            <a:extLst>
              <a:ext uri="{FF2B5EF4-FFF2-40B4-BE49-F238E27FC236}">
                <a16:creationId xmlns:a16="http://schemas.microsoft.com/office/drawing/2014/main" id="{C2A9FC16-41F2-4D03-9E54-AC1BF9A486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68478"/>
            <a:ext cx="8463048" cy="5157685"/>
          </a:xfrm>
        </p:spPr>
        <p:txBody>
          <a:bodyPr/>
          <a:lstStyle/>
          <a:p>
            <a:pPr marL="342900" lvl="1" indent="-342900">
              <a:spcAft>
                <a:spcPts val="600"/>
              </a:spcAft>
              <a:buClrTx/>
              <a:defRPr/>
            </a:pPr>
            <a:r>
              <a:rPr lang="sl-SI" altLang="sl-SI" sz="1800" b="1" dirty="0"/>
              <a:t>Odmevnost v medijih</a:t>
            </a:r>
            <a:br>
              <a:rPr lang="sl-SI" altLang="sl-SI" sz="1800" b="1" dirty="0"/>
            </a:br>
            <a:r>
              <a:rPr lang="sl-SI" altLang="sl-SI" sz="1800" i="1" dirty="0"/>
              <a:t>Primer: le v januarju 2022 je bilo 86 medijskih objav (</a:t>
            </a:r>
            <a:r>
              <a:rPr lang="sl-SI" altLang="sl-SI" sz="1800" i="1" dirty="0" err="1"/>
              <a:t>kliping</a:t>
            </a:r>
            <a:r>
              <a:rPr lang="sl-SI" altLang="sl-SI" sz="1800" i="1" dirty="0"/>
              <a:t>: inovativna živila)</a:t>
            </a:r>
          </a:p>
          <a:p>
            <a:pPr marL="0" lvl="1" indent="0">
              <a:spcAft>
                <a:spcPts val="600"/>
              </a:spcAft>
              <a:buClrTx/>
              <a:buFont typeface="Arial" panose="020B0604020202020204" pitchFamily="34" charset="0"/>
              <a:buNone/>
              <a:defRPr/>
            </a:pPr>
            <a:endParaRPr lang="sl-SI" altLang="sl-SI" sz="1800" dirty="0"/>
          </a:p>
        </p:txBody>
      </p:sp>
      <p:pic>
        <p:nvPicPr>
          <p:cNvPr id="2" name="Picture 2" descr="vsi2022">
            <a:extLst>
              <a:ext uri="{FF2B5EF4-FFF2-40B4-BE49-F238E27FC236}">
                <a16:creationId xmlns:a16="http://schemas.microsoft.com/office/drawing/2014/main" id="{2286C50B-0284-782D-0474-0101D7372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9597" y="1794341"/>
            <a:ext cx="4608512" cy="2540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značba mesta vsebine 2">
            <a:extLst>
              <a:ext uri="{FF2B5EF4-FFF2-40B4-BE49-F238E27FC236}">
                <a16:creationId xmlns:a16="http://schemas.microsoft.com/office/drawing/2014/main" id="{32C3762A-A0BB-0E0D-C4D9-6F36A124C398}"/>
              </a:ext>
            </a:extLst>
          </p:cNvPr>
          <p:cNvSpPr txBox="1">
            <a:spLocks/>
          </p:cNvSpPr>
          <p:nvPr/>
        </p:nvSpPr>
        <p:spPr bwMode="auto">
          <a:xfrm>
            <a:off x="577446" y="4424462"/>
            <a:ext cx="7570673" cy="1867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sl-SI" sz="1800" b="0" dirty="0"/>
              <a:t>Že od leta 2015, letošnji razpis odprt do 30.11.2022</a:t>
            </a:r>
          </a:p>
          <a:p>
            <a:pPr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sl-SI" sz="1800" b="0" dirty="0"/>
              <a:t>Želimo </a:t>
            </a:r>
            <a:r>
              <a:rPr lang="sl-SI" sz="1800" dirty="0"/>
              <a:t>povečati razpoložljivost zdravju koristnih živil </a:t>
            </a:r>
            <a:r>
              <a:rPr lang="sl-SI" sz="1800" b="0" dirty="0"/>
              <a:t>in </a:t>
            </a:r>
            <a:r>
              <a:rPr lang="sl-SI" sz="1800" dirty="0"/>
              <a:t>ozaveščati potrošnike</a:t>
            </a:r>
            <a:r>
              <a:rPr lang="sl-SI" sz="1800" b="0" dirty="0"/>
              <a:t>, da pri izboru živil </a:t>
            </a:r>
            <a:r>
              <a:rPr lang="sl-SI" sz="1800" dirty="0"/>
              <a:t>upoštevajo tudi prehransko sestavo </a:t>
            </a:r>
            <a:r>
              <a:rPr lang="sl-SI" sz="1800" b="0" dirty="0"/>
              <a:t>in lokalno proizvodnjo.</a:t>
            </a:r>
          </a:p>
          <a:p>
            <a:pPr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sl-SI" sz="1800" b="0" dirty="0"/>
              <a:t>Izbor vsako leto naleti na zelo dober odziv tako pri proizvajalcih, kot pri potrošnikih in tudi v medijih.</a:t>
            </a:r>
          </a:p>
          <a:p>
            <a:pPr>
              <a:buFont typeface="Arial" panose="020B0604020202020204" pitchFamily="34" charset="0"/>
              <a:buChar char="•"/>
            </a:pPr>
            <a:endParaRPr lang="sl-SI" dirty="0"/>
          </a:p>
          <a:p>
            <a:pPr>
              <a:buFont typeface="Arial" panose="020B0604020202020204" pitchFamily="34" charset="0"/>
              <a:buChar char="•"/>
            </a:pPr>
            <a:endParaRPr lang="sl-SI" dirty="0"/>
          </a:p>
          <a:p>
            <a:pPr>
              <a:buFont typeface="Arial" panose="020B0604020202020204" pitchFamily="34" charset="0"/>
              <a:buChar char="•"/>
            </a:pPr>
            <a:endParaRPr lang="sl-SI" dirty="0"/>
          </a:p>
          <a:p>
            <a:endParaRPr lang="sl-SI" dirty="0"/>
          </a:p>
        </p:txBody>
      </p:sp>
      <p:pic>
        <p:nvPicPr>
          <p:cNvPr id="7" name="Slika 1">
            <a:extLst>
              <a:ext uri="{FF2B5EF4-FFF2-40B4-BE49-F238E27FC236}">
                <a16:creationId xmlns:a16="http://schemas.microsoft.com/office/drawing/2014/main" id="{C53B47A8-D531-E36D-7BA0-8E5E9C9AC5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68"/>
          <a:stretch/>
        </p:blipFill>
        <p:spPr bwMode="auto">
          <a:xfrm>
            <a:off x="6808156" y="2199992"/>
            <a:ext cx="1279565" cy="1556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77295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slov 1">
            <a:extLst>
              <a:ext uri="{FF2B5EF4-FFF2-40B4-BE49-F238E27FC236}">
                <a16:creationId xmlns:a16="http://schemas.microsoft.com/office/drawing/2014/main" id="{4C3124AD-2194-42D7-BBB7-6578F40947DB}"/>
              </a:ext>
            </a:extLst>
          </p:cNvPr>
          <p:cNvSpPr txBox="1">
            <a:spLocks/>
          </p:cNvSpPr>
          <p:nvPr/>
        </p:nvSpPr>
        <p:spPr>
          <a:xfrm>
            <a:off x="194649" y="387790"/>
            <a:ext cx="8147050" cy="684312"/>
          </a:xfrm>
          <a:prstGeom prst="rect">
            <a:avLst/>
          </a:prstGeom>
        </p:spPr>
        <p:txBody>
          <a:bodyPr anchor="b">
            <a:normAutofit fontScale="97500"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 cap="all" spc="-6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9pPr>
          </a:lstStyle>
          <a:p>
            <a:pPr>
              <a:defRPr/>
            </a:pPr>
            <a:r>
              <a:rPr lang="sl-SI" sz="3100" b="1" dirty="0">
                <a:solidFill>
                  <a:srgbClr val="C00000"/>
                </a:solidFill>
              </a:rPr>
              <a:t>Razširjanje IZVEN SPLETA</a:t>
            </a:r>
            <a:endParaRPr lang="sl-SI" dirty="0">
              <a:solidFill>
                <a:srgbClr val="C00000"/>
              </a:solidFill>
            </a:endParaRPr>
          </a:p>
        </p:txBody>
      </p:sp>
      <p:sp>
        <p:nvSpPr>
          <p:cNvPr id="5" name="Označba mesta vsebine 2">
            <a:extLst>
              <a:ext uri="{FF2B5EF4-FFF2-40B4-BE49-F238E27FC236}">
                <a16:creationId xmlns:a16="http://schemas.microsoft.com/office/drawing/2014/main" id="{C2A9FC16-41F2-4D03-9E54-AC1BF9A486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0864" y="1194815"/>
            <a:ext cx="8463048" cy="5157685"/>
          </a:xfrm>
        </p:spPr>
        <p:txBody>
          <a:bodyPr/>
          <a:lstStyle/>
          <a:p>
            <a:pPr marL="342900" lvl="1" indent="-342900">
              <a:spcAft>
                <a:spcPts val="0"/>
              </a:spcAft>
              <a:buClrTx/>
              <a:defRPr/>
            </a:pPr>
            <a:r>
              <a:rPr lang="sl-SI" altLang="sl-SI" sz="1800" b="1" dirty="0"/>
              <a:t>V razširjanje programa vključujemo tudi druge deležnike </a:t>
            </a:r>
            <a:br>
              <a:rPr lang="sl-SI" altLang="sl-SI" sz="1800" b="1" dirty="0"/>
            </a:br>
            <a:r>
              <a:rPr lang="sl-SI" altLang="sl-SI" sz="1800" dirty="0"/>
              <a:t>(brez stroškov za projekt)</a:t>
            </a:r>
            <a:br>
              <a:rPr lang="sl-SI" altLang="sl-SI" sz="1800" dirty="0"/>
            </a:br>
            <a:r>
              <a:rPr lang="sl-SI" altLang="sl-SI" sz="1800" i="1" dirty="0"/>
              <a:t>Primer: Informiranje o portalu v </a:t>
            </a:r>
            <a:r>
              <a:rPr lang="sl-SI" altLang="sl-SI" sz="1800" b="1" i="1" dirty="0"/>
              <a:t>tiskovinah trgovcev, ki jih brezplačno razdelijo gospodinjstvom </a:t>
            </a:r>
            <a:r>
              <a:rPr lang="sl-SI" altLang="sl-SI" sz="1800" i="1" dirty="0"/>
              <a:t>(več 6.000.000 izvodov v 6-mesečnem obd.)</a:t>
            </a:r>
            <a:br>
              <a:rPr lang="sl-SI" altLang="sl-SI" sz="1800" dirty="0"/>
            </a:br>
            <a:endParaRPr lang="sl-SI" altLang="sl-SI" sz="1800" dirty="0"/>
          </a:p>
          <a:p>
            <a:pPr marL="0" lvl="1" indent="0">
              <a:spcAft>
                <a:spcPts val="600"/>
              </a:spcAft>
              <a:buClrTx/>
              <a:buFont typeface="Arial" panose="020B0604020202020204" pitchFamily="34" charset="0"/>
              <a:buNone/>
              <a:defRPr/>
            </a:pPr>
            <a:br>
              <a:rPr lang="sl-SI" altLang="sl-SI" sz="1800" dirty="0"/>
            </a:br>
            <a:endParaRPr lang="sl-SI" altLang="sl-SI" sz="1800" dirty="0"/>
          </a:p>
          <a:p>
            <a:pPr marL="0" lvl="1" indent="0">
              <a:spcAft>
                <a:spcPts val="600"/>
              </a:spcAft>
              <a:buClrTx/>
              <a:buFont typeface="Arial" panose="020B0604020202020204" pitchFamily="34" charset="0"/>
              <a:buNone/>
              <a:defRPr/>
            </a:pPr>
            <a:endParaRPr lang="sl-SI" altLang="sl-SI" sz="1800" dirty="0"/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B8263753-183A-4EE2-B8ED-96D484197C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50" t="77623" r="2750" b="4931"/>
          <a:stretch/>
        </p:blipFill>
        <p:spPr>
          <a:xfrm>
            <a:off x="980388" y="2644684"/>
            <a:ext cx="8003232" cy="800323"/>
          </a:xfrm>
          <a:prstGeom prst="rect">
            <a:avLst/>
          </a:prstGeom>
        </p:spPr>
      </p:pic>
      <p:pic>
        <p:nvPicPr>
          <p:cNvPr id="2050" name="Picture 2" descr="Spar Slovenija - Home | Facebook">
            <a:extLst>
              <a:ext uri="{FF2B5EF4-FFF2-40B4-BE49-F238E27FC236}">
                <a16:creationId xmlns:a16="http://schemas.microsoft.com/office/drawing/2014/main" id="{6BC124B5-85B6-4490-852F-F89414DA89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68" y="2580911"/>
            <a:ext cx="936104" cy="9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9EE43EE4-05E8-4930-BA2A-B2357B5AEFB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993" t="44408" r="8234" b="11285"/>
          <a:stretch/>
        </p:blipFill>
        <p:spPr>
          <a:xfrm>
            <a:off x="1016867" y="3734297"/>
            <a:ext cx="7826514" cy="2242178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EF46175D-CD69-4541-9B32-A9B361F4E0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005" y="4555536"/>
            <a:ext cx="561222" cy="561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36201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FDAAB65E-8E2E-4C16-B331-ED16969E87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5718" y="1506248"/>
            <a:ext cx="8034951" cy="5466913"/>
          </a:xfrm>
        </p:spPr>
        <p:txBody>
          <a:bodyPr/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sl-SI" sz="1900" dirty="0"/>
              <a:t>Zagotovitev vzdrževanja portala </a:t>
            </a:r>
            <a:r>
              <a:rPr lang="sl-SI" sz="1900" b="0" dirty="0"/>
              <a:t>kot vira verodostojnih, strokovnih in razumljivih informacij s področja prehrane</a:t>
            </a:r>
            <a:r>
              <a:rPr lang="sl-SI" sz="1900" dirty="0"/>
              <a:t>;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sl-SI" sz="1900" b="0" dirty="0"/>
              <a:t>Nujne so </a:t>
            </a:r>
            <a:r>
              <a:rPr lang="sl-SI" sz="1900" dirty="0"/>
              <a:t>redne aktualne vsebine </a:t>
            </a:r>
            <a:r>
              <a:rPr lang="sl-SI" sz="1900" b="0" dirty="0"/>
              <a:t>- naslavljanje najbolj </a:t>
            </a:r>
            <a:r>
              <a:rPr lang="sl-SI" sz="1900" dirty="0"/>
              <a:t>pogosto iskanih </a:t>
            </a:r>
            <a:r>
              <a:rPr lang="sl-SI" sz="1900" b="0" dirty="0"/>
              <a:t>vsebin; </a:t>
            </a:r>
          </a:p>
          <a:p>
            <a:pPr marL="400050" lvl="1" indent="-285750">
              <a:spcBef>
                <a:spcPts val="600"/>
              </a:spcBef>
              <a:spcAft>
                <a:spcPts val="600"/>
              </a:spcAft>
              <a:defRPr/>
            </a:pPr>
            <a:r>
              <a:rPr lang="sl-SI" sz="1700" b="0" dirty="0"/>
              <a:t>Izziv: </a:t>
            </a:r>
            <a:r>
              <a:rPr lang="sl-SI" sz="1700" dirty="0"/>
              <a:t>optimizacija za spletne iskalce </a:t>
            </a:r>
            <a:r>
              <a:rPr lang="sl-SI" sz="1700" b="0" dirty="0"/>
              <a:t>in (nova) </a:t>
            </a:r>
            <a:r>
              <a:rPr lang="sl-SI" sz="1700" dirty="0"/>
              <a:t>družbena omrežja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sl-SI" sz="1900" dirty="0"/>
              <a:t>Ažurno sodelovanje z mediji</a:t>
            </a:r>
            <a:r>
              <a:rPr lang="sl-SI" sz="1900" b="0" dirty="0"/>
              <a:t> – zagotavljanje kredibilnih vsebin in komunikacija z mediji;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sl-SI" sz="1900" b="0" dirty="0"/>
              <a:t>Razširjanje </a:t>
            </a:r>
            <a:r>
              <a:rPr lang="sl-SI" sz="1900" dirty="0"/>
              <a:t>raziskovalnih rezultatov, strokovnih publikacij</a:t>
            </a:r>
            <a:r>
              <a:rPr lang="sl-SI" sz="1900" b="0" dirty="0"/>
              <a:t>, …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sl-SI" sz="1900" b="0" dirty="0"/>
              <a:t>Najava dogodkov;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sl-SI" sz="1900" b="0" dirty="0"/>
              <a:t>Razširjanje </a:t>
            </a:r>
            <a:r>
              <a:rPr lang="sl-SI" sz="1900" dirty="0"/>
              <a:t>promocije ključnih vsebin portala na kanale izven svetovnega spleta.</a:t>
            </a:r>
            <a:br>
              <a:rPr lang="sl-SI" sz="1900" b="0" dirty="0"/>
            </a:br>
            <a:endParaRPr lang="sl-SI" sz="500" b="0" dirty="0"/>
          </a:p>
        </p:txBody>
      </p:sp>
      <p:sp>
        <p:nvSpPr>
          <p:cNvPr id="8" name="Naslov 1">
            <a:extLst>
              <a:ext uri="{FF2B5EF4-FFF2-40B4-BE49-F238E27FC236}">
                <a16:creationId xmlns:a16="http://schemas.microsoft.com/office/drawing/2014/main" id="{58C02EDC-6AF2-4417-9E4E-ABB10BD8162D}"/>
              </a:ext>
            </a:extLst>
          </p:cNvPr>
          <p:cNvSpPr txBox="1">
            <a:spLocks/>
          </p:cNvSpPr>
          <p:nvPr/>
        </p:nvSpPr>
        <p:spPr>
          <a:xfrm>
            <a:off x="357612" y="749929"/>
            <a:ext cx="7973736" cy="63064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 cap="all" spc="-6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9pPr>
          </a:lstStyle>
          <a:p>
            <a:pPr>
              <a:defRPr/>
            </a:pPr>
            <a:r>
              <a:rPr lang="sl-SI" sz="3100" b="1" dirty="0">
                <a:solidFill>
                  <a:srgbClr val="C00000"/>
                </a:solidFill>
              </a:rPr>
              <a:t>IZZIVI in povabilo k sodelovanju</a:t>
            </a:r>
            <a:endParaRPr lang="sl-SI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98460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DDEEC4A-3A2B-2FDD-D36D-6E68ED1A6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152400"/>
            <a:ext cx="6867053" cy="1371600"/>
          </a:xfrm>
        </p:spPr>
        <p:txBody>
          <a:bodyPr>
            <a:normAutofit fontScale="90000"/>
          </a:bodyPr>
          <a:lstStyle/>
          <a:p>
            <a:r>
              <a:rPr lang="sl-SI" dirty="0"/>
              <a:t>Strokovne in znanstvene publikacije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24149F7B-552C-387F-BDA0-14AED0E54A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030" t="12904" r="39504" b="7712"/>
          <a:stretch/>
        </p:blipFill>
        <p:spPr>
          <a:xfrm>
            <a:off x="334979" y="1575303"/>
            <a:ext cx="3974471" cy="4083113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BFBAA231-D0E5-E172-5662-90221B9CCAE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881" t="34378" r="41584" b="21265"/>
          <a:stretch/>
        </p:blipFill>
        <p:spPr>
          <a:xfrm>
            <a:off x="1548143" y="4381878"/>
            <a:ext cx="3340729" cy="2281474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F3096D43-B2BA-D012-A2CF-8457199BF71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040" t="14664" r="39505" b="3840"/>
          <a:stretch/>
        </p:blipFill>
        <p:spPr>
          <a:xfrm>
            <a:off x="4698747" y="1774479"/>
            <a:ext cx="4065007" cy="4191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1957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DDEEC4A-3A2B-2FDD-D36D-6E68ED1A6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152400"/>
            <a:ext cx="6867053" cy="1371600"/>
          </a:xfrm>
        </p:spPr>
        <p:txBody>
          <a:bodyPr>
            <a:normAutofit/>
          </a:bodyPr>
          <a:lstStyle/>
          <a:p>
            <a:r>
              <a:rPr lang="sl-SI" dirty="0"/>
              <a:t>Dogodki za splošno in strokovno javnost</a:t>
            </a:r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C07D4F45-67EF-EB88-9C6F-BAC0C1CBC1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931" t="18360" r="38911" b="11937"/>
          <a:stretch/>
        </p:blipFill>
        <p:spPr>
          <a:xfrm>
            <a:off x="334978" y="1720158"/>
            <a:ext cx="4037845" cy="3585172"/>
          </a:xfrm>
          <a:prstGeom prst="rect">
            <a:avLst/>
          </a:prstGeom>
        </p:spPr>
      </p:pic>
      <p:pic>
        <p:nvPicPr>
          <p:cNvPr id="11" name="Označba mesta vsebine 10">
            <a:extLst>
              <a:ext uri="{FF2B5EF4-FFF2-40B4-BE49-F238E27FC236}">
                <a16:creationId xmlns:a16="http://schemas.microsoft.com/office/drawing/2014/main" id="{D64A7699-529C-B556-90AF-3B95F2FE29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21802" t="18924" r="38515" b="4613"/>
          <a:stretch/>
        </p:blipFill>
        <p:spPr>
          <a:xfrm>
            <a:off x="4418090" y="1729211"/>
            <a:ext cx="3702867" cy="4013286"/>
          </a:xfrm>
        </p:spPr>
      </p:pic>
    </p:spTree>
    <p:extLst>
      <p:ext uri="{BB962C8B-B14F-4D97-AF65-F5344CB8AC3E}">
        <p14:creationId xmlns:p14="http://schemas.microsoft.com/office/powerpoint/2010/main" val="27183014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Rectangle 4">
            <a:extLst>
              <a:ext uri="{FF2B5EF4-FFF2-40B4-BE49-F238E27FC236}">
                <a16:creationId xmlns:a16="http://schemas.microsoft.com/office/drawing/2014/main" id="{7DD7E68B-43DE-4012-B1BC-DA7AB1168CA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9551" y="1008269"/>
            <a:ext cx="4681985" cy="1754187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sl-SI" sz="5000"/>
              <a:t>ZAHVALA</a:t>
            </a:r>
            <a:endParaRPr lang="sl-SI" sz="5000">
              <a:solidFill>
                <a:schemeClr val="tx1"/>
              </a:solidFill>
            </a:endParaRPr>
          </a:p>
        </p:txBody>
      </p:sp>
      <p:sp>
        <p:nvSpPr>
          <p:cNvPr id="2" name="PoljeZBesedilom 1">
            <a:extLst>
              <a:ext uri="{FF2B5EF4-FFF2-40B4-BE49-F238E27FC236}">
                <a16:creationId xmlns:a16="http://schemas.microsoft.com/office/drawing/2014/main" id="{257AB994-7587-4715-A652-D52B031DE69B}"/>
              </a:ext>
            </a:extLst>
          </p:cNvPr>
          <p:cNvSpPr txBox="1"/>
          <p:nvPr/>
        </p:nvSpPr>
        <p:spPr>
          <a:xfrm>
            <a:off x="1679236" y="3525047"/>
            <a:ext cx="2704587" cy="175432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Kontakt: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sl-SI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doc. dr. Anita Kušar</a:t>
            </a:r>
            <a:br>
              <a:rPr kumimoji="0" lang="sl-SI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sl-SI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anita.kusar@nutris.org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sl-SI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sl-SI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6" name="Slika 4">
            <a:extLst>
              <a:ext uri="{FF2B5EF4-FFF2-40B4-BE49-F238E27FC236}">
                <a16:creationId xmlns:a16="http://schemas.microsoft.com/office/drawing/2014/main" id="{A1D8BD63-9BC6-4A27-AAED-00837BDF15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7538" y="1019175"/>
            <a:ext cx="3101975" cy="159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Slika 1">
            <a:extLst>
              <a:ext uri="{FF2B5EF4-FFF2-40B4-BE49-F238E27FC236}">
                <a16:creationId xmlns:a16="http://schemas.microsoft.com/office/drawing/2014/main" id="{F7ECB3AF-5939-4DA4-83F6-2BC1E58BB4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735" b="69588"/>
          <a:stretch>
            <a:fillRect/>
          </a:stretch>
        </p:blipFill>
        <p:spPr bwMode="auto">
          <a:xfrm>
            <a:off x="5713413" y="395288"/>
            <a:ext cx="2397125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PoljeZBesedilom 11">
            <a:extLst>
              <a:ext uri="{FF2B5EF4-FFF2-40B4-BE49-F238E27FC236}">
                <a16:creationId xmlns:a16="http://schemas.microsoft.com/office/drawing/2014/main" id="{BB696627-2657-4620-801F-3369AAB3E0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9763" y="200025"/>
            <a:ext cx="136207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sl-SI" altLang="sl-SI" sz="1000" b="0"/>
              <a:t>Program sofinancira: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1BB2C40-04A8-4452-B12A-FA36383F5D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5662" y="4323242"/>
            <a:ext cx="2034785" cy="545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Slika 9" descr="Slika, ki vsebuje besede besedilo&#10;&#10;Opis je samodejno ustvarjen">
            <a:extLst>
              <a:ext uri="{FF2B5EF4-FFF2-40B4-BE49-F238E27FC236}">
                <a16:creationId xmlns:a16="http://schemas.microsoft.com/office/drawing/2014/main" id="{97EC57AC-AC34-4B91-8BF2-721F83A8A2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9463" y="3489113"/>
            <a:ext cx="2251075" cy="638819"/>
          </a:xfrm>
          <a:prstGeom prst="rect">
            <a:avLst/>
          </a:prstGeom>
        </p:spPr>
      </p:pic>
      <p:sp>
        <p:nvSpPr>
          <p:cNvPr id="11" name="PoljeZBesedilom 10">
            <a:extLst>
              <a:ext uri="{FF2B5EF4-FFF2-40B4-BE49-F238E27FC236}">
                <a16:creationId xmlns:a16="http://schemas.microsoft.com/office/drawing/2014/main" id="{3B7C8906-A4C1-4F04-8B78-98880A96F832}"/>
              </a:ext>
            </a:extLst>
          </p:cNvPr>
          <p:cNvSpPr txBox="1"/>
          <p:nvPr/>
        </p:nvSpPr>
        <p:spPr>
          <a:xfrm>
            <a:off x="5836867" y="3168838"/>
            <a:ext cx="276758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000">
                <a:latin typeface="+mn-lt"/>
              </a:rPr>
              <a:t>Izvajalca programa:</a:t>
            </a:r>
          </a:p>
          <a:p>
            <a:endParaRPr lang="sl-SI" sz="1000">
              <a:latin typeface="+mn-lt"/>
            </a:endParaRPr>
          </a:p>
          <a:p>
            <a:endParaRPr lang="sl-SI" sz="1000">
              <a:latin typeface="+mn-lt"/>
            </a:endParaRPr>
          </a:p>
          <a:p>
            <a:endParaRPr lang="sl-SI" sz="1000">
              <a:latin typeface="+mn-lt"/>
            </a:endParaRPr>
          </a:p>
          <a:p>
            <a:endParaRPr lang="sl-SI" sz="1000">
              <a:latin typeface="+mn-lt"/>
            </a:endParaRPr>
          </a:p>
          <a:p>
            <a:endParaRPr lang="sl-SI" sz="1000">
              <a:latin typeface="+mn-lt"/>
            </a:endParaRPr>
          </a:p>
          <a:p>
            <a:endParaRPr lang="sl-SI" sz="1000">
              <a:latin typeface="+mn-lt"/>
            </a:endParaRPr>
          </a:p>
          <a:p>
            <a:endParaRPr lang="sl-SI" sz="1000">
              <a:latin typeface="+mn-lt"/>
            </a:endParaRPr>
          </a:p>
          <a:p>
            <a:endParaRPr lang="sl-SI" sz="1000">
              <a:latin typeface="+mn-lt"/>
            </a:endParaRPr>
          </a:p>
          <a:p>
            <a:endParaRPr lang="sl-SI" sz="1000">
              <a:latin typeface="+mn-lt"/>
            </a:endParaRPr>
          </a:p>
          <a:p>
            <a:endParaRPr lang="sl-SI" sz="1000">
              <a:latin typeface="+mn-lt"/>
            </a:endParaRPr>
          </a:p>
          <a:p>
            <a:endParaRPr lang="sl-SI" sz="1000">
              <a:latin typeface="+mn-lt"/>
            </a:endParaRPr>
          </a:p>
        </p:txBody>
      </p:sp>
      <p:pic>
        <p:nvPicPr>
          <p:cNvPr id="12" name="Slika 3">
            <a:extLst>
              <a:ext uri="{FF2B5EF4-FFF2-40B4-BE49-F238E27FC236}">
                <a16:creationId xmlns:a16="http://schemas.microsoft.com/office/drawing/2014/main" id="{E9BC4CB9-DEBE-41F7-AD43-4DFAEAE2322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000" y="6088353"/>
            <a:ext cx="1979613" cy="75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Pravokotnik 12">
            <a:extLst>
              <a:ext uri="{FF2B5EF4-FFF2-40B4-BE49-F238E27FC236}">
                <a16:creationId xmlns:a16="http://schemas.microsoft.com/office/drawing/2014/main" id="{9E1B3383-5AE1-4DDD-890A-090D68697522}"/>
              </a:ext>
            </a:extLst>
          </p:cNvPr>
          <p:cNvSpPr/>
          <p:nvPr/>
        </p:nvSpPr>
        <p:spPr>
          <a:xfrm>
            <a:off x="5652120" y="0"/>
            <a:ext cx="3491880" cy="6858000"/>
          </a:xfrm>
          <a:prstGeom prst="rect">
            <a:avLst/>
          </a:prstGeom>
          <a:solidFill>
            <a:schemeClr val="accent1"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820819343"/>
      </p:ext>
    </p:extLst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Označba mesta vsebine 2">
            <a:extLst>
              <a:ext uri="{FF2B5EF4-FFF2-40B4-BE49-F238E27FC236}">
                <a16:creationId xmlns:a16="http://schemas.microsoft.com/office/drawing/2014/main" id="{917E0F7E-BC98-4E71-918A-C5B2FD0996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1105" y="2194560"/>
            <a:ext cx="4980974" cy="4736552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endParaRPr lang="sl-SI" altLang="sl-SI" sz="1800" dirty="0">
              <a:solidFill>
                <a:srgbClr val="C00000"/>
              </a:solidFill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defRPr/>
            </a:pPr>
            <a:endParaRPr lang="sl-SI" altLang="sl-SI" sz="1800" dirty="0">
              <a:solidFill>
                <a:srgbClr val="C00000"/>
              </a:solidFill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defRPr/>
            </a:pPr>
            <a:r>
              <a:rPr lang="sl-SI" altLang="sl-SI" sz="1800" dirty="0">
                <a:solidFill>
                  <a:srgbClr val="C00000"/>
                </a:solidFill>
              </a:rPr>
              <a:t>Programska skupina: </a:t>
            </a: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sl-SI" altLang="sl-SI" sz="1800" dirty="0"/>
              <a:t>Inštitut za nutricionistiko</a:t>
            </a: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sl-SI" altLang="sl-SI" sz="1800" dirty="0"/>
              <a:t>Nacionalni inštitut za javno zdravje</a:t>
            </a:r>
            <a:endParaRPr lang="sl-SI" altLang="sl-SI" sz="1800" dirty="0">
              <a:solidFill>
                <a:srgbClr val="C00000"/>
              </a:solidFill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defRPr/>
            </a:pPr>
            <a:endParaRPr lang="sl-SI" altLang="sl-SI" sz="500" dirty="0">
              <a:solidFill>
                <a:srgbClr val="C00000"/>
              </a:solidFill>
            </a:endParaRPr>
          </a:p>
          <a:p>
            <a:pPr marL="0" indent="0"/>
            <a:r>
              <a:rPr lang="sl-SI" altLang="sl-SI" sz="1800" b="0"/>
              <a:t>Nacionalni </a:t>
            </a:r>
            <a:r>
              <a:rPr lang="sl-SI" altLang="sl-SI" sz="1800" b="0" dirty="0"/>
              <a:t>portal o hrani in prehrani – </a:t>
            </a:r>
            <a:r>
              <a:rPr lang="sl-SI" altLang="sl-SI" sz="1800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Prehrana.si </a:t>
            </a:r>
            <a:r>
              <a:rPr lang="sl-SI" altLang="sl-SI" sz="1800" b="0" dirty="0"/>
              <a:t>je nastal v okviru izvajanja ukrepa </a:t>
            </a:r>
            <a:r>
              <a:rPr lang="sl-SI" altLang="sl-SI" sz="1800" b="0" i="1" dirty="0"/>
              <a:t>vzpostavitve spletnega mesta za zagotavljanje strokovnih in razumljivih informacij s področja prehrane</a:t>
            </a:r>
            <a:r>
              <a:rPr lang="sl-SI" altLang="sl-SI" sz="1800" b="0" dirty="0"/>
              <a:t>, predvidenega v </a:t>
            </a:r>
            <a:r>
              <a:rPr lang="sl-SI" altLang="sl-SI" sz="1800" dirty="0"/>
              <a:t>Resoluciji o nacionalnem programu o prehrani in telesni dejavnosti za zdravje 2015 – 2025</a:t>
            </a:r>
            <a:endParaRPr lang="sl-SI" altLang="sl-SI" sz="1600" dirty="0"/>
          </a:p>
        </p:txBody>
      </p:sp>
      <p:pic>
        <p:nvPicPr>
          <p:cNvPr id="11268" name="Slika 4">
            <a:extLst>
              <a:ext uri="{FF2B5EF4-FFF2-40B4-BE49-F238E27FC236}">
                <a16:creationId xmlns:a16="http://schemas.microsoft.com/office/drawing/2014/main" id="{4BB3CB5B-A964-4B68-8496-2C09496C34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7538" y="1019175"/>
            <a:ext cx="3101975" cy="159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Slika 1">
            <a:extLst>
              <a:ext uri="{FF2B5EF4-FFF2-40B4-BE49-F238E27FC236}">
                <a16:creationId xmlns:a16="http://schemas.microsoft.com/office/drawing/2014/main" id="{5B39E6EA-0EE3-4216-89DE-EC35FE3467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735" b="69588"/>
          <a:stretch>
            <a:fillRect/>
          </a:stretch>
        </p:blipFill>
        <p:spPr bwMode="auto">
          <a:xfrm>
            <a:off x="5713413" y="395288"/>
            <a:ext cx="2397125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0" name="PoljeZBesedilom 11">
            <a:extLst>
              <a:ext uri="{FF2B5EF4-FFF2-40B4-BE49-F238E27FC236}">
                <a16:creationId xmlns:a16="http://schemas.microsoft.com/office/drawing/2014/main" id="{91DC68D7-3B2D-4BB9-843F-FD4C621A45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9763" y="200025"/>
            <a:ext cx="136207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sl-SI" altLang="sl-SI" sz="1000" b="0"/>
              <a:t>Program sofinancira:</a:t>
            </a:r>
          </a:p>
        </p:txBody>
      </p:sp>
      <p:pic>
        <p:nvPicPr>
          <p:cNvPr id="11272" name="Picture 8">
            <a:extLst>
              <a:ext uri="{FF2B5EF4-FFF2-40B4-BE49-F238E27FC236}">
                <a16:creationId xmlns:a16="http://schemas.microsoft.com/office/drawing/2014/main" id="{4C16659E-9166-4A94-A410-1238EAD8B3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5662" y="4323242"/>
            <a:ext cx="2034785" cy="545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Slika 5" descr="Slika, ki vsebuje besede besedilo&#10;&#10;Opis je samodejno ustvarjen">
            <a:extLst>
              <a:ext uri="{FF2B5EF4-FFF2-40B4-BE49-F238E27FC236}">
                <a16:creationId xmlns:a16="http://schemas.microsoft.com/office/drawing/2014/main" id="{0A616E9C-0777-4C8A-A7EB-D11D598FF9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9463" y="3489113"/>
            <a:ext cx="2251075" cy="638819"/>
          </a:xfrm>
          <a:prstGeom prst="rect">
            <a:avLst/>
          </a:prstGeom>
        </p:spPr>
      </p:pic>
      <p:sp>
        <p:nvSpPr>
          <p:cNvPr id="7" name="PoljeZBesedilom 6">
            <a:extLst>
              <a:ext uri="{FF2B5EF4-FFF2-40B4-BE49-F238E27FC236}">
                <a16:creationId xmlns:a16="http://schemas.microsoft.com/office/drawing/2014/main" id="{30E435AD-6F18-4D4A-9A60-8F9D399994A0}"/>
              </a:ext>
            </a:extLst>
          </p:cNvPr>
          <p:cNvSpPr txBox="1"/>
          <p:nvPr/>
        </p:nvSpPr>
        <p:spPr>
          <a:xfrm>
            <a:off x="5836867" y="3168838"/>
            <a:ext cx="276758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000">
                <a:latin typeface="+mn-lt"/>
              </a:rPr>
              <a:t>Izvajalca programa:</a:t>
            </a:r>
          </a:p>
          <a:p>
            <a:endParaRPr lang="sl-SI" sz="1000">
              <a:latin typeface="+mn-lt"/>
            </a:endParaRPr>
          </a:p>
          <a:p>
            <a:endParaRPr lang="sl-SI" sz="1000">
              <a:latin typeface="+mn-lt"/>
            </a:endParaRPr>
          </a:p>
          <a:p>
            <a:endParaRPr lang="sl-SI" sz="1000">
              <a:latin typeface="+mn-lt"/>
            </a:endParaRPr>
          </a:p>
          <a:p>
            <a:endParaRPr lang="sl-SI" sz="1000">
              <a:latin typeface="+mn-lt"/>
            </a:endParaRPr>
          </a:p>
          <a:p>
            <a:endParaRPr lang="sl-SI" sz="1000">
              <a:latin typeface="+mn-lt"/>
            </a:endParaRPr>
          </a:p>
          <a:p>
            <a:endParaRPr lang="sl-SI" sz="1000">
              <a:latin typeface="+mn-lt"/>
            </a:endParaRPr>
          </a:p>
          <a:p>
            <a:endParaRPr lang="sl-SI" sz="1000">
              <a:latin typeface="+mn-lt"/>
            </a:endParaRPr>
          </a:p>
          <a:p>
            <a:endParaRPr lang="sl-SI" sz="1000">
              <a:latin typeface="+mn-lt"/>
            </a:endParaRPr>
          </a:p>
          <a:p>
            <a:endParaRPr lang="sl-SI" sz="1000">
              <a:latin typeface="+mn-lt"/>
            </a:endParaRPr>
          </a:p>
          <a:p>
            <a:endParaRPr lang="sl-SI" sz="1000">
              <a:latin typeface="+mn-lt"/>
            </a:endParaRPr>
          </a:p>
          <a:p>
            <a:endParaRPr lang="sl-SI" sz="1000">
              <a:latin typeface="+mn-lt"/>
            </a:endParaRPr>
          </a:p>
          <a:p>
            <a:r>
              <a:rPr lang="sl-SI" sz="1000">
                <a:latin typeface="+mn-lt"/>
              </a:rPr>
              <a:t>v sodelovanju z drugimi strokovnimi institucijami na področju javnega zdravja, medicine, prehrane in živilstva, državnimi institucijami ter zunanjimi strokovnjaki.</a:t>
            </a:r>
          </a:p>
        </p:txBody>
      </p:sp>
      <p:pic>
        <p:nvPicPr>
          <p:cNvPr id="14" name="Slika 3">
            <a:extLst>
              <a:ext uri="{FF2B5EF4-FFF2-40B4-BE49-F238E27FC236}">
                <a16:creationId xmlns:a16="http://schemas.microsoft.com/office/drawing/2014/main" id="{FBB3958D-959C-4C8E-A3D6-CA4511FB12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000" y="6088353"/>
            <a:ext cx="1979613" cy="75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Pravokotnik 9">
            <a:extLst>
              <a:ext uri="{FF2B5EF4-FFF2-40B4-BE49-F238E27FC236}">
                <a16:creationId xmlns:a16="http://schemas.microsoft.com/office/drawing/2014/main" id="{D351F372-1092-4057-A3CA-D4211C16D5A7}"/>
              </a:ext>
            </a:extLst>
          </p:cNvPr>
          <p:cNvSpPr/>
          <p:nvPr/>
        </p:nvSpPr>
        <p:spPr>
          <a:xfrm>
            <a:off x="5652120" y="0"/>
            <a:ext cx="3491880" cy="6858000"/>
          </a:xfrm>
          <a:prstGeom prst="rect">
            <a:avLst/>
          </a:prstGeom>
          <a:solidFill>
            <a:schemeClr val="accent1"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1A22415C-8EE2-98FB-3E46-201A715E28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2400"/>
            <a:ext cx="5187696" cy="2460625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it-IT" sz="2400" b="1" dirty="0" err="1">
                <a:solidFill>
                  <a:srgbClr val="C00000"/>
                </a:solidFill>
              </a:rPr>
              <a:t>Nacionalni</a:t>
            </a:r>
            <a:r>
              <a:rPr lang="it-IT" sz="2400" b="1" dirty="0">
                <a:solidFill>
                  <a:srgbClr val="C00000"/>
                </a:solidFill>
              </a:rPr>
              <a:t> </a:t>
            </a:r>
            <a:r>
              <a:rPr lang="it-IT" sz="2400" b="1" dirty="0" err="1">
                <a:solidFill>
                  <a:srgbClr val="C00000"/>
                </a:solidFill>
              </a:rPr>
              <a:t>portal</a:t>
            </a:r>
            <a:r>
              <a:rPr lang="it-IT" sz="2400" b="1" dirty="0">
                <a:solidFill>
                  <a:srgbClr val="C00000"/>
                </a:solidFill>
              </a:rPr>
              <a:t> o </a:t>
            </a:r>
            <a:r>
              <a:rPr lang="it-IT" sz="2400" b="1" dirty="0" err="1">
                <a:solidFill>
                  <a:srgbClr val="C00000"/>
                </a:solidFill>
              </a:rPr>
              <a:t>hrani</a:t>
            </a:r>
            <a:r>
              <a:rPr lang="it-IT" sz="2400" b="1" dirty="0">
                <a:solidFill>
                  <a:srgbClr val="C00000"/>
                </a:solidFill>
              </a:rPr>
              <a:t> in </a:t>
            </a:r>
            <a:r>
              <a:rPr lang="it-IT" sz="2400" b="1" dirty="0" err="1">
                <a:solidFill>
                  <a:srgbClr val="C00000"/>
                </a:solidFill>
              </a:rPr>
              <a:t>prehrani</a:t>
            </a:r>
            <a:r>
              <a:rPr lang="it-IT" sz="2400" b="1" dirty="0">
                <a:solidFill>
                  <a:srgbClr val="C00000"/>
                </a:solidFill>
              </a:rPr>
              <a:t> www.prehrana.si: </a:t>
            </a:r>
            <a:r>
              <a:rPr lang="it-IT" sz="2000" b="1" dirty="0" err="1">
                <a:solidFill>
                  <a:schemeClr val="tx1"/>
                </a:solidFill>
              </a:rPr>
              <a:t>Osveščanje</a:t>
            </a:r>
            <a:r>
              <a:rPr lang="it-IT" sz="2000" b="1" dirty="0">
                <a:solidFill>
                  <a:schemeClr val="tx1"/>
                </a:solidFill>
              </a:rPr>
              <a:t> </a:t>
            </a:r>
            <a:r>
              <a:rPr lang="it-IT" sz="2000" b="1" dirty="0" err="1">
                <a:solidFill>
                  <a:schemeClr val="tx1"/>
                </a:solidFill>
              </a:rPr>
              <a:t>prebivalcev</a:t>
            </a:r>
            <a:r>
              <a:rPr lang="it-IT" sz="2000" b="1" dirty="0">
                <a:solidFill>
                  <a:schemeClr val="tx1"/>
                </a:solidFill>
              </a:rPr>
              <a:t>, </a:t>
            </a:r>
            <a:r>
              <a:rPr lang="it-IT" sz="2000" b="1" dirty="0" err="1">
                <a:solidFill>
                  <a:schemeClr val="tx1"/>
                </a:solidFill>
              </a:rPr>
              <a:t>mreženje</a:t>
            </a:r>
            <a:r>
              <a:rPr lang="it-IT" sz="2000" b="1" dirty="0">
                <a:solidFill>
                  <a:schemeClr val="tx1"/>
                </a:solidFill>
              </a:rPr>
              <a:t> </a:t>
            </a:r>
            <a:r>
              <a:rPr lang="it-IT" sz="2000" b="1" dirty="0" err="1">
                <a:solidFill>
                  <a:schemeClr val="tx1"/>
                </a:solidFill>
              </a:rPr>
              <a:t>strokovnjakov</a:t>
            </a:r>
            <a:r>
              <a:rPr lang="it-IT" sz="2000" b="1" dirty="0">
                <a:solidFill>
                  <a:schemeClr val="tx1"/>
                </a:solidFill>
              </a:rPr>
              <a:t> in </a:t>
            </a:r>
            <a:r>
              <a:rPr lang="it-IT" sz="2000" b="1" dirty="0" err="1">
                <a:solidFill>
                  <a:schemeClr val="tx1"/>
                </a:solidFill>
              </a:rPr>
              <a:t>spodbujanje</a:t>
            </a:r>
            <a:r>
              <a:rPr lang="it-IT" sz="2000" b="1" dirty="0">
                <a:solidFill>
                  <a:schemeClr val="tx1"/>
                </a:solidFill>
              </a:rPr>
              <a:t> k </a:t>
            </a:r>
            <a:r>
              <a:rPr lang="it-IT" sz="2000" b="1" dirty="0" err="1">
                <a:solidFill>
                  <a:schemeClr val="tx1"/>
                </a:solidFill>
              </a:rPr>
              <a:t>reformulaciji</a:t>
            </a:r>
            <a:r>
              <a:rPr lang="it-IT" sz="2000" b="1" dirty="0">
                <a:solidFill>
                  <a:schemeClr val="tx1"/>
                </a:solidFill>
              </a:rPr>
              <a:t> </a:t>
            </a:r>
            <a:r>
              <a:rPr lang="it-IT" sz="2000" b="1" dirty="0" err="1">
                <a:solidFill>
                  <a:schemeClr val="tx1"/>
                </a:solidFill>
              </a:rPr>
              <a:t>živil</a:t>
            </a:r>
            <a:endParaRPr lang="sl-SI" sz="20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lika 8">
            <a:extLst>
              <a:ext uri="{FF2B5EF4-FFF2-40B4-BE49-F238E27FC236}">
                <a16:creationId xmlns:a16="http://schemas.microsoft.com/office/drawing/2014/main" id="{E89CB7E6-4A2E-53F2-DDBC-C385480F58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171" t="12510" r="17382" b="6649"/>
          <a:stretch/>
        </p:blipFill>
        <p:spPr>
          <a:xfrm>
            <a:off x="642970" y="525099"/>
            <a:ext cx="7858235" cy="5377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2787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E6F81F1E-2323-47DE-8B97-5E744C9E9C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8024" y="146732"/>
            <a:ext cx="4188333" cy="6678694"/>
          </a:xfrm>
          <a:prstGeom prst="rect">
            <a:avLst/>
          </a:prstGeo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7FE2B2D1-6EA2-4310-BBD3-3C2F403373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2400"/>
            <a:ext cx="7283450" cy="1371600"/>
          </a:xfrm>
        </p:spPr>
        <p:txBody>
          <a:bodyPr/>
          <a:lstStyle/>
          <a:p>
            <a:pPr>
              <a:defRPr/>
            </a:pPr>
            <a:r>
              <a:rPr lang="sl-SI">
                <a:solidFill>
                  <a:srgbClr val="C00000"/>
                </a:solidFill>
              </a:rPr>
              <a:t>ZAUPANJE</a:t>
            </a:r>
            <a:br>
              <a:rPr lang="sl-SI">
                <a:solidFill>
                  <a:srgbClr val="C00000"/>
                </a:solidFill>
              </a:rPr>
            </a:br>
            <a:r>
              <a:rPr lang="sl-SI">
                <a:solidFill>
                  <a:srgbClr val="C00000"/>
                </a:solidFill>
              </a:rPr>
              <a:t>JAVNOSTI</a:t>
            </a:r>
          </a:p>
        </p:txBody>
      </p:sp>
      <p:sp>
        <p:nvSpPr>
          <p:cNvPr id="5" name="PoljeZBesedilom 4">
            <a:extLst>
              <a:ext uri="{FF2B5EF4-FFF2-40B4-BE49-F238E27FC236}">
                <a16:creationId xmlns:a16="http://schemas.microsoft.com/office/drawing/2014/main" id="{A37B0737-C02C-44EE-A8B4-9A4D6F534BA1}"/>
              </a:ext>
            </a:extLst>
          </p:cNvPr>
          <p:cNvSpPr txBox="1"/>
          <p:nvPr/>
        </p:nvSpPr>
        <p:spPr>
          <a:xfrm>
            <a:off x="251520" y="1628775"/>
            <a:ext cx="4824536" cy="30931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sl-SI" sz="2000" dirty="0">
                <a:latin typeface="+mn-lt"/>
              </a:rPr>
              <a:t>Meritev zaupanja v različna spletna mesta na reprezentativnem vzorcu odraslih prebivalcev (spletni panel, N=835, 2020, 18-65 let)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sl-SI" sz="2000" dirty="0">
                <a:latin typeface="+mn-lt"/>
              </a:rPr>
              <a:t>Med portali je najvišjo oceno</a:t>
            </a:r>
            <a:br>
              <a:rPr lang="sl-SI" sz="2000" dirty="0">
                <a:latin typeface="+mn-lt"/>
              </a:rPr>
            </a:br>
            <a:r>
              <a:rPr lang="sl-SI" sz="2000" dirty="0">
                <a:latin typeface="+mn-lt"/>
              </a:rPr>
              <a:t>dobil portal </a:t>
            </a:r>
            <a:r>
              <a:rPr lang="sl-SI" sz="2000" b="1" dirty="0">
                <a:solidFill>
                  <a:srgbClr val="92D050"/>
                </a:solidFill>
                <a:latin typeface="+mn-lt"/>
              </a:rPr>
              <a:t>www.prehrana.si</a:t>
            </a:r>
            <a:endParaRPr lang="sl-SI" sz="2000" dirty="0">
              <a:latin typeface="+mn-lt"/>
            </a:endParaRPr>
          </a:p>
          <a:p>
            <a:pPr>
              <a:defRPr/>
            </a:pPr>
            <a:br>
              <a:rPr lang="sl-SI" sz="1500" dirty="0">
                <a:latin typeface="+mn-lt"/>
              </a:rPr>
            </a:br>
            <a:r>
              <a:rPr lang="sl-SI" sz="1500" dirty="0">
                <a:latin typeface="+mn-lt"/>
              </a:rPr>
              <a:t>	</a:t>
            </a:r>
            <a:r>
              <a:rPr lang="sl-SI" sz="1500" b="1" dirty="0">
                <a:latin typeface="+mn-lt"/>
              </a:rPr>
              <a:t>Slika: </a:t>
            </a:r>
            <a:r>
              <a:rPr lang="sl-SI" sz="1500" dirty="0">
                <a:latin typeface="+mn-lt"/>
              </a:rPr>
              <a:t>Zaupanje v spletne strani:</a:t>
            </a:r>
            <a:br>
              <a:rPr lang="sl-SI" sz="1500" dirty="0">
                <a:latin typeface="+mn-lt"/>
              </a:rPr>
            </a:br>
            <a:r>
              <a:rPr lang="sl-SI" sz="1500" dirty="0">
                <a:latin typeface="+mn-lt"/>
              </a:rPr>
              <a:t>	1 - sploh ne zaupam,</a:t>
            </a:r>
            <a:br>
              <a:rPr lang="sl-SI" sz="1500" dirty="0">
                <a:latin typeface="+mn-lt"/>
              </a:rPr>
            </a:br>
            <a:r>
              <a:rPr lang="sl-SI" sz="1500" dirty="0">
                <a:latin typeface="+mn-lt"/>
              </a:rPr>
              <a:t>	3 - niti </a:t>
            </a:r>
            <a:r>
              <a:rPr lang="sl-SI" sz="1500" dirty="0" err="1">
                <a:latin typeface="+mn-lt"/>
              </a:rPr>
              <a:t>niti</a:t>
            </a:r>
            <a:endParaRPr lang="sl-SI" sz="1500" dirty="0">
              <a:latin typeface="+mn-lt"/>
            </a:endParaRPr>
          </a:p>
          <a:p>
            <a:pPr>
              <a:defRPr/>
            </a:pPr>
            <a:r>
              <a:rPr lang="sl-SI" sz="1500" dirty="0">
                <a:latin typeface="+mn-lt"/>
              </a:rPr>
              <a:t>	5 - povsem zaupam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slov 1">
            <a:extLst>
              <a:ext uri="{FF2B5EF4-FFF2-40B4-BE49-F238E27FC236}">
                <a16:creationId xmlns:a16="http://schemas.microsoft.com/office/drawing/2014/main" id="{4C3124AD-2194-42D7-BBB7-6578F40947DB}"/>
              </a:ext>
            </a:extLst>
          </p:cNvPr>
          <p:cNvSpPr txBox="1">
            <a:spLocks/>
          </p:cNvSpPr>
          <p:nvPr/>
        </p:nvSpPr>
        <p:spPr>
          <a:xfrm>
            <a:off x="457200" y="152400"/>
            <a:ext cx="8147050" cy="684312"/>
          </a:xfrm>
          <a:prstGeom prst="rect">
            <a:avLst/>
          </a:prstGeom>
        </p:spPr>
        <p:txBody>
          <a:bodyPr anchor="b">
            <a:normAutofit fontScale="97500"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 cap="all" spc="-6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9pPr>
          </a:lstStyle>
          <a:p>
            <a:pPr>
              <a:defRPr/>
            </a:pPr>
            <a:r>
              <a:rPr lang="sl-SI" sz="3100" b="1" dirty="0">
                <a:solidFill>
                  <a:srgbClr val="C00000"/>
                </a:solidFill>
              </a:rPr>
              <a:t>Razširjanje informacij</a:t>
            </a:r>
            <a:endParaRPr lang="sl-SI" dirty="0">
              <a:solidFill>
                <a:srgbClr val="C00000"/>
              </a:solidFill>
            </a:endParaRPr>
          </a:p>
        </p:txBody>
      </p:sp>
      <p:sp>
        <p:nvSpPr>
          <p:cNvPr id="5" name="Označba mesta vsebine 2">
            <a:extLst>
              <a:ext uri="{FF2B5EF4-FFF2-40B4-BE49-F238E27FC236}">
                <a16:creationId xmlns:a16="http://schemas.microsoft.com/office/drawing/2014/main" id="{C2A9FC16-41F2-4D03-9E54-AC1BF9A486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1" y="933886"/>
            <a:ext cx="6749743" cy="5192277"/>
          </a:xfrm>
        </p:spPr>
        <p:txBody>
          <a:bodyPr/>
          <a:lstStyle/>
          <a:p>
            <a:pPr marL="342900" lvl="1" indent="-342900">
              <a:spcAft>
                <a:spcPts val="600"/>
              </a:spcAft>
              <a:buClrTx/>
              <a:defRPr/>
            </a:pPr>
            <a:r>
              <a:rPr lang="sl-SI" sz="1800" b="1" dirty="0"/>
              <a:t>Zagotovljen širok nacionalni doseg programa</a:t>
            </a:r>
            <a:endParaRPr lang="sl-SI" altLang="sl-SI" sz="1800" b="1" dirty="0"/>
          </a:p>
          <a:p>
            <a:pPr marL="342900" lvl="1" indent="-342900">
              <a:spcAft>
                <a:spcPts val="600"/>
              </a:spcAft>
              <a:buClrTx/>
              <a:defRPr/>
            </a:pPr>
            <a:r>
              <a:rPr lang="sl-SI" altLang="sl-SI" sz="1800" b="1" dirty="0"/>
              <a:t>Optimizacija vsebin za spletne iskalnike &amp;</a:t>
            </a:r>
            <a:br>
              <a:rPr lang="sl-SI" altLang="sl-SI" sz="1800" b="1" dirty="0"/>
            </a:br>
            <a:r>
              <a:rPr lang="sl-SI" altLang="sl-SI" sz="1800" b="1" dirty="0"/>
              <a:t>Google </a:t>
            </a:r>
            <a:r>
              <a:rPr lang="sl-SI" altLang="sl-SI" sz="1800" b="1" dirty="0" err="1"/>
              <a:t>Adwords</a:t>
            </a:r>
            <a:endParaRPr lang="sl-SI" altLang="sl-SI" sz="1800" dirty="0"/>
          </a:p>
          <a:p>
            <a:pPr marL="342900" lvl="1" indent="-342900">
              <a:spcAft>
                <a:spcPts val="0"/>
              </a:spcAft>
              <a:buClrTx/>
              <a:defRPr/>
            </a:pPr>
            <a:r>
              <a:rPr lang="sl-SI" altLang="sl-SI" sz="1800" dirty="0"/>
              <a:t>Razširjanje vsebin z uporabo </a:t>
            </a:r>
            <a:r>
              <a:rPr lang="sl-SI" altLang="sl-SI" sz="1800" b="1" dirty="0"/>
              <a:t>socialnih omrežij</a:t>
            </a:r>
          </a:p>
          <a:p>
            <a:pPr marL="1028700" lvl="2" indent="-342900">
              <a:spcBef>
                <a:spcPts val="0"/>
              </a:spcBef>
              <a:spcAft>
                <a:spcPts val="0"/>
              </a:spcAft>
              <a:buClrTx/>
              <a:defRPr/>
            </a:pPr>
            <a:r>
              <a:rPr lang="sl-SI" altLang="sl-SI" sz="1600" dirty="0"/>
              <a:t>deljenje vsebin na Facebook, </a:t>
            </a:r>
            <a:r>
              <a:rPr lang="sl-SI" altLang="sl-SI" sz="1600" dirty="0" err="1"/>
              <a:t>instagram</a:t>
            </a:r>
            <a:r>
              <a:rPr lang="sl-SI" altLang="sl-SI" sz="1600" dirty="0"/>
              <a:t>, </a:t>
            </a:r>
            <a:r>
              <a:rPr lang="sl-SI" altLang="sl-SI" sz="1600" dirty="0" err="1"/>
              <a:t>Twitter</a:t>
            </a:r>
            <a:endParaRPr lang="sl-SI" altLang="sl-SI" sz="1600" dirty="0"/>
          </a:p>
          <a:p>
            <a:pPr marL="342900" lvl="1" indent="-342900">
              <a:spcAft>
                <a:spcPts val="600"/>
              </a:spcAft>
              <a:buClrTx/>
              <a:defRPr/>
            </a:pPr>
            <a:r>
              <a:rPr lang="sl-SI" altLang="sl-SI" sz="1800" b="1" dirty="0"/>
              <a:t>Aktivna promocija vsebin </a:t>
            </a:r>
            <a:r>
              <a:rPr lang="sl-SI" altLang="sl-SI" sz="1800" dirty="0"/>
              <a:t>– tudi po kanalih, ki omogočajo</a:t>
            </a:r>
            <a:br>
              <a:rPr lang="sl-SI" altLang="sl-SI" sz="1800" dirty="0"/>
            </a:br>
            <a:r>
              <a:rPr lang="sl-SI" altLang="sl-SI" sz="1800" dirty="0"/>
              <a:t>brezplačno promocijo neprofitnih projektov (strokovni dogodki, dogodki za splošno javnost: letaki, monitor, predavanja, …)</a:t>
            </a:r>
          </a:p>
          <a:p>
            <a:pPr marL="342900" lvl="1" indent="-342900">
              <a:spcAft>
                <a:spcPts val="600"/>
              </a:spcAft>
              <a:buClrTx/>
              <a:defRPr/>
            </a:pPr>
            <a:r>
              <a:rPr lang="sl-SI" altLang="sl-SI" sz="1800" dirty="0"/>
              <a:t>Portal je postal </a:t>
            </a:r>
            <a:r>
              <a:rPr lang="sl-SI" altLang="sl-SI" sz="1800" b="1" dirty="0"/>
              <a:t>verodostojen vir </a:t>
            </a:r>
            <a:r>
              <a:rPr lang="sl-SI" altLang="sl-SI" sz="1800" dirty="0"/>
              <a:t>informacij za medije</a:t>
            </a:r>
          </a:p>
          <a:p>
            <a:pPr marL="342900" lvl="1" indent="-342900">
              <a:spcAft>
                <a:spcPts val="600"/>
              </a:spcAft>
              <a:buClrTx/>
              <a:defRPr/>
            </a:pPr>
            <a:r>
              <a:rPr lang="sl-SI" altLang="sl-SI" sz="1800" b="1" dirty="0"/>
              <a:t>Aktivno vključevanje medijev </a:t>
            </a:r>
            <a:r>
              <a:rPr lang="sl-SI" altLang="sl-SI" sz="1800" dirty="0"/>
              <a:t>– tiskovne konference, občasne izjave za javnost, ažurni odgovori na vprašanja</a:t>
            </a:r>
          </a:p>
          <a:p>
            <a:pPr marL="0" lvl="1" indent="0">
              <a:spcAft>
                <a:spcPts val="600"/>
              </a:spcAft>
              <a:buClrTx/>
              <a:buFont typeface="Arial" panose="020B0604020202020204" pitchFamily="34" charset="0"/>
              <a:buNone/>
              <a:defRPr/>
            </a:pPr>
            <a:br>
              <a:rPr lang="sl-SI" altLang="sl-SI" sz="1800" dirty="0"/>
            </a:br>
            <a:endParaRPr lang="sl-SI" altLang="sl-SI" sz="1800" dirty="0"/>
          </a:p>
          <a:p>
            <a:pPr marL="0" lvl="1" indent="0">
              <a:spcAft>
                <a:spcPts val="600"/>
              </a:spcAft>
              <a:buClrTx/>
              <a:buFont typeface="Arial" panose="020B0604020202020204" pitchFamily="34" charset="0"/>
              <a:buNone/>
              <a:defRPr/>
            </a:pPr>
            <a:endParaRPr lang="sl-SI" altLang="sl-SI" sz="1800" dirty="0"/>
          </a:p>
        </p:txBody>
      </p:sp>
      <p:sp>
        <p:nvSpPr>
          <p:cNvPr id="24580" name="Označba mesta vsebine 2">
            <a:extLst>
              <a:ext uri="{FF2B5EF4-FFF2-40B4-BE49-F238E27FC236}">
                <a16:creationId xmlns:a16="http://schemas.microsoft.com/office/drawing/2014/main" id="{65F603C1-C1A3-438B-88D1-93732D861FC3}"/>
              </a:ext>
            </a:extLst>
          </p:cNvPr>
          <p:cNvSpPr txBox="1">
            <a:spLocks/>
          </p:cNvSpPr>
          <p:nvPr/>
        </p:nvSpPr>
        <p:spPr bwMode="auto">
          <a:xfrm>
            <a:off x="650656" y="5147299"/>
            <a:ext cx="7664501" cy="813550"/>
          </a:xfrm>
          <a:prstGeom prst="rect">
            <a:avLst/>
          </a:prstGeom>
          <a:noFill/>
          <a:ln w="5080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indent="-182563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r>
              <a:rPr lang="sl-SI" altLang="sl-SI" dirty="0"/>
              <a:t>Ključ za uspešno promocijo: 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sl-SI" altLang="sl-SI" b="0" dirty="0"/>
              <a:t>Priprava vsebin uporabnikov v čim bolj prijazni obliki </a:t>
            </a:r>
            <a:br>
              <a:rPr lang="sl-SI" altLang="sl-SI" b="0" dirty="0"/>
            </a:br>
            <a:endParaRPr lang="sl-SI" altLang="sl-SI" b="0" dirty="0"/>
          </a:p>
        </p:txBody>
      </p:sp>
      <p:pic>
        <p:nvPicPr>
          <p:cNvPr id="24582" name="Slika 2">
            <a:extLst>
              <a:ext uri="{FF2B5EF4-FFF2-40B4-BE49-F238E27FC236}">
                <a16:creationId xmlns:a16="http://schemas.microsoft.com/office/drawing/2014/main" id="{FA07626F-9129-4E73-902F-2C45F42B67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3252" y="1456499"/>
            <a:ext cx="1025525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3" name="Slika 3">
            <a:extLst>
              <a:ext uri="{FF2B5EF4-FFF2-40B4-BE49-F238E27FC236}">
                <a16:creationId xmlns:a16="http://schemas.microsoft.com/office/drawing/2014/main" id="{93A00FF7-B61B-4F38-BEB5-EE29E29572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3768" y="2500290"/>
            <a:ext cx="1017587" cy="47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Center za slovenščino kot drugi in tuji jezik">
            <a:extLst>
              <a:ext uri="{FF2B5EF4-FFF2-40B4-BE49-F238E27FC236}">
                <a16:creationId xmlns:a16="http://schemas.microsoft.com/office/drawing/2014/main" id="{53FCE8B9-A841-4FFD-A098-29BB37B8CE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1795" y="2022493"/>
            <a:ext cx="720686" cy="720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Instagram bo brisal lažne všečke, komentarje in sledilce, pridobljene s  pomočjo tretjih aplikacij | safe.si">
            <a:extLst>
              <a:ext uri="{FF2B5EF4-FFF2-40B4-BE49-F238E27FC236}">
                <a16:creationId xmlns:a16="http://schemas.microsoft.com/office/drawing/2014/main" id="{04048357-1D03-B84C-6E7E-9F32892ECE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5552" y="2999394"/>
            <a:ext cx="699885" cy="694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D82948D3-7537-42E2-EC8E-4D4F373476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37987" y="3408961"/>
            <a:ext cx="841421" cy="692260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FCA24B3E-8408-E2F3-2AD1-6607C58EEB5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802" t="25109" r="11980" b="32594"/>
          <a:stretch/>
        </p:blipFill>
        <p:spPr>
          <a:xfrm>
            <a:off x="7079805" y="4272276"/>
            <a:ext cx="1665839" cy="571328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id="{49554960-6593-19E6-7EA1-1580BFC7AB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941" t="9736" r="39109" b="7712"/>
          <a:stretch/>
        </p:blipFill>
        <p:spPr>
          <a:xfrm>
            <a:off x="1113576" y="253497"/>
            <a:ext cx="5994513" cy="6192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2846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id="{607E671C-18A7-B7EA-2943-A56D8A15C1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079" t="19945" r="39010" b="6656"/>
          <a:stretch/>
        </p:blipFill>
        <p:spPr>
          <a:xfrm>
            <a:off x="253497" y="443617"/>
            <a:ext cx="5273027" cy="5595042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A463AD38-5211-63F1-1AEA-E6B3458E41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6481" y="72432"/>
            <a:ext cx="3082705" cy="3082705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30CB65FF-5E6A-AD78-E449-3B40B89578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7427" y="3195878"/>
            <a:ext cx="3105339" cy="3105339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281D97C1-46FD-1301-A1CC-6E210D33465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177" t="65182" r="38714" b="25489"/>
          <a:stretch/>
        </p:blipFill>
        <p:spPr>
          <a:xfrm>
            <a:off x="153912" y="6120633"/>
            <a:ext cx="5495452" cy="737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4687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ravokotnik 9">
            <a:extLst>
              <a:ext uri="{FF2B5EF4-FFF2-40B4-BE49-F238E27FC236}">
                <a16:creationId xmlns:a16="http://schemas.microsoft.com/office/drawing/2014/main" id="{AEDA360E-CD3F-BA08-C0E9-904E654064A4}"/>
              </a:ext>
            </a:extLst>
          </p:cNvPr>
          <p:cNvSpPr/>
          <p:nvPr/>
        </p:nvSpPr>
        <p:spPr>
          <a:xfrm>
            <a:off x="6599980" y="6002448"/>
            <a:ext cx="2335794" cy="7876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E5FAA917-5DD2-6583-7536-7A44EC5F24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267" t="36139" r="39703" b="23730"/>
          <a:stretch/>
        </p:blipFill>
        <p:spPr>
          <a:xfrm>
            <a:off x="534154" y="108645"/>
            <a:ext cx="4663169" cy="2842789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913083AC-F84F-14D6-5894-E900A97208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288" t="20825" r="39009" b="5072"/>
          <a:stretch/>
        </p:blipFill>
        <p:spPr>
          <a:xfrm>
            <a:off x="0" y="3046491"/>
            <a:ext cx="3630441" cy="3811509"/>
          </a:xfrm>
          <a:prstGeom prst="rect">
            <a:avLst/>
          </a:prstGeom>
        </p:spPr>
      </p:pic>
      <p:pic>
        <p:nvPicPr>
          <p:cNvPr id="2050" name="Picture 2" descr="kisanje zelja V2">
            <a:extLst>
              <a:ext uri="{FF2B5EF4-FFF2-40B4-BE49-F238E27FC236}">
                <a16:creationId xmlns:a16="http://schemas.microsoft.com/office/drawing/2014/main" id="{54ECB2AF-C243-0278-5F02-A3A2B571F8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9882" y="0"/>
            <a:ext cx="30083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id="{EE0D15F5-7B55-A1A1-8EED-24F1CFE3F98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1682" t="21177" r="38912" b="15809"/>
          <a:stretch/>
        </p:blipFill>
        <p:spPr>
          <a:xfrm>
            <a:off x="1638677" y="3548958"/>
            <a:ext cx="3603280" cy="3241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8781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id="{F04006A7-25F4-E61B-7E85-98B6942C73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584" t="20473" r="38911" b="9648"/>
          <a:stretch/>
        </p:blipFill>
        <p:spPr>
          <a:xfrm>
            <a:off x="253495" y="135801"/>
            <a:ext cx="4671589" cy="4648172"/>
          </a:xfrm>
          <a:prstGeom prst="rect">
            <a:avLst/>
          </a:prstGeom>
        </p:spPr>
      </p:pic>
      <p:pic>
        <p:nvPicPr>
          <p:cNvPr id="3074" name="Picture 2" descr="1">
            <a:extLst>
              <a:ext uri="{FF2B5EF4-FFF2-40B4-BE49-F238E27FC236}">
                <a16:creationId xmlns:a16="http://schemas.microsoft.com/office/drawing/2014/main" id="{248C176D-F773-CC41-75DA-95A0ACE627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8788" y="45268"/>
            <a:ext cx="3725724" cy="3123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721058F5-1923-DFA5-A895-45802A6050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4259" y="3189416"/>
            <a:ext cx="3712047" cy="3111801"/>
          </a:xfrm>
          <a:prstGeom prst="rect">
            <a:avLst/>
          </a:prstGeom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04EC044B-AC44-77D0-31D5-A99728B2322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1782" t="20825" r="41287" b="29185"/>
          <a:stretch/>
        </p:blipFill>
        <p:spPr>
          <a:xfrm>
            <a:off x="1466662" y="4354718"/>
            <a:ext cx="3376943" cy="2571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19675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snovno">
  <a:themeElements>
    <a:clrScheme name="Osnovno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Osnovno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snovno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isar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isar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03cdf61-9bdb-4ab1-bf99-aabb6c694d24" xsi:nil="true"/>
    <lcf76f155ced4ddcb4097134ff3c332f xmlns="e0c4cf2c-1396-48e0-9fb8-701f9c1f262a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1FD093CA6EE9724F9D59C7B4BDDB6CF3" ma:contentTypeVersion="15" ma:contentTypeDescription="Ustvari nov dokument." ma:contentTypeScope="" ma:versionID="ed80cf22ceb283f6b226f0d3b4f51fb0">
  <xsd:schema xmlns:xsd="http://www.w3.org/2001/XMLSchema" xmlns:xs="http://www.w3.org/2001/XMLSchema" xmlns:p="http://schemas.microsoft.com/office/2006/metadata/properties" xmlns:ns2="703cdf61-9bdb-4ab1-bf99-aabb6c694d24" xmlns:ns3="e0c4cf2c-1396-48e0-9fb8-701f9c1f262a" targetNamespace="http://schemas.microsoft.com/office/2006/metadata/properties" ma:root="true" ma:fieldsID="4c68f0fa0e3419dd89357434dc39a82b" ns2:_="" ns3:_="">
    <xsd:import namespace="703cdf61-9bdb-4ab1-bf99-aabb6c694d24"/>
    <xsd:import namespace="e0c4cf2c-1396-48e0-9fb8-701f9c1f262a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lcf76f155ced4ddcb4097134ff3c332f" minOccurs="0"/>
                <xsd:element ref="ns2:TaxCatchAll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LengthInSeconds" minOccurs="0"/>
                <xsd:element ref="ns3:MediaServiceOCR" minOccurs="0"/>
                <xsd:element ref="ns3:MediaServiceAutoKeyPoints" minOccurs="0"/>
                <xsd:element ref="ns3:MediaServiceKeyPoints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03cdf61-9bdb-4ab1-bf99-aabb6c694d24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V skupni rabi z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V skupni rabi s podrobnostmi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c045dbe8-36ce-414e-b890-92d4d91653f2}" ma:internalName="TaxCatchAll" ma:showField="CatchAllData" ma:web="703cdf61-9bdb-4ab1-bf99-aabb6c694d2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0c4cf2c-1396-48e0-9fb8-701f9c1f262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Oznake slike" ma:readOnly="false" ma:fieldId="{5cf76f15-5ced-4ddc-b409-7134ff3c332f}" ma:taxonomyMulti="true" ma:sspId="74e670e0-036f-40c5-a94b-014558db02e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2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22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Vrsta vsebine"/>
        <xsd:element ref="dc:title" minOccurs="0" maxOccurs="1" ma:index="4" ma:displayName="Naslov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C53DD8F-94C2-46D5-BC7D-765CB7BA0D6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C1DE1D1-8A53-40BD-BC6F-B68EE6D5AC02}">
  <ds:schemaRefs>
    <ds:schemaRef ds:uri="http://schemas.microsoft.com/office/2006/metadata/properties"/>
    <ds:schemaRef ds:uri="http://schemas.microsoft.com/office/infopath/2007/PartnerControls"/>
    <ds:schemaRef ds:uri="d6e96036-1f19-413b-b96d-24437fd86309"/>
    <ds:schemaRef ds:uri="125a0f7f-ceec-40b0-a57b-1b92e9b7dc76"/>
  </ds:schemaRefs>
</ds:datastoreItem>
</file>

<file path=customXml/itemProps3.xml><?xml version="1.0" encoding="utf-8"?>
<ds:datastoreItem xmlns:ds="http://schemas.openxmlformats.org/officeDocument/2006/customXml" ds:itemID="{0E3C64D3-A1CC-49AE-9AE4-59FA174F113A}"/>
</file>

<file path=docProps/app.xml><?xml version="1.0" encoding="utf-8"?>
<Properties xmlns="http://schemas.openxmlformats.org/officeDocument/2006/extended-properties" xmlns:vt="http://schemas.openxmlformats.org/officeDocument/2006/docPropsVTypes">
  <Template>Essential</Template>
  <TotalTime>147</TotalTime>
  <Words>534</Words>
  <Application>Microsoft Office PowerPoint</Application>
  <PresentationFormat>Diaprojekcija na zaslonu (4:3)</PresentationFormat>
  <Paragraphs>80</Paragraphs>
  <Slides>18</Slides>
  <Notes>1</Notes>
  <HiddenSlides>0</HiddenSlides>
  <MMClips>0</MMClips>
  <ScaleCrop>false</ScaleCrop>
  <HeadingPairs>
    <vt:vector size="6" baseType="variant">
      <vt:variant>
        <vt:lpstr>Uporabljene pisave</vt:lpstr>
      </vt:variant>
      <vt:variant>
        <vt:i4>4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18</vt:i4>
      </vt:variant>
    </vt:vector>
  </HeadingPairs>
  <TitlesOfParts>
    <vt:vector size="23" baseType="lpstr">
      <vt:lpstr>Arial</vt:lpstr>
      <vt:lpstr>Arial Black</vt:lpstr>
      <vt:lpstr>Calibri</vt:lpstr>
      <vt:lpstr>Times New Roman</vt:lpstr>
      <vt:lpstr>Osnovno</vt:lpstr>
      <vt:lpstr>Inovativni pristopi pri razširjanju informacij  o prehrani</vt:lpstr>
      <vt:lpstr>Nacionalni portal o hrani in prehrani www.prehrana.si: Osveščanje prebivalcev, mreženje strokovnjakov in spodbujanje k reformulaciji živil</vt:lpstr>
      <vt:lpstr>PowerPointova predstavitev</vt:lpstr>
      <vt:lpstr>ZAUPANJE JAVNOSTI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Strokovne in znanstvene publikacije</vt:lpstr>
      <vt:lpstr>Dogodki za splošno in strokovno javnost</vt:lpstr>
      <vt:lpstr>ZAHVALA</vt:lpstr>
    </vt:vector>
  </TitlesOfParts>
  <Company>AGRIDEA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Institution</dc:title>
  <dc:creator>Agridea</dc:creator>
  <cp:lastModifiedBy>Anita Kušar</cp:lastModifiedBy>
  <cp:revision>1</cp:revision>
  <cp:lastPrinted>2018-05-28T12:59:08Z</cp:lastPrinted>
  <dcterms:created xsi:type="dcterms:W3CDTF">2008-08-22T11:47:43Z</dcterms:created>
  <dcterms:modified xsi:type="dcterms:W3CDTF">2022-08-22T12:37:57Z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0x0101001FD093CA6EE9724F9D59C7B4BDDB6CF3</vt:lpwstr>
  </property>
  <property fmtid="{D5CDD505-2E9C-101B-9397-08002B2CF9AE}" pid="3" name="MediaServiceImageTags">
    <vt:lpwstr/>
  </property>
</Properties>
</file>